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8" r:id="rId4"/>
  </p:sldMasterIdLst>
  <p:notesMasterIdLst>
    <p:notesMasterId r:id="rId23"/>
  </p:notesMasterIdLst>
  <p:sldIdLst>
    <p:sldId id="271" r:id="rId5"/>
    <p:sldId id="277" r:id="rId6"/>
    <p:sldId id="500" r:id="rId7"/>
    <p:sldId id="501" r:id="rId8"/>
    <p:sldId id="502" r:id="rId9"/>
    <p:sldId id="504" r:id="rId10"/>
    <p:sldId id="509" r:id="rId11"/>
    <p:sldId id="510" r:id="rId12"/>
    <p:sldId id="506" r:id="rId13"/>
    <p:sldId id="507" r:id="rId14"/>
    <p:sldId id="503" r:id="rId15"/>
    <p:sldId id="505" r:id="rId16"/>
    <p:sldId id="508" r:id="rId17"/>
    <p:sldId id="511" r:id="rId18"/>
    <p:sldId id="267" r:id="rId19"/>
    <p:sldId id="268" r:id="rId20"/>
    <p:sldId id="269" r:id="rId21"/>
    <p:sldId id="263" r:id="rId22"/>
  </p:sldIdLst>
  <p:sldSz cx="12192000" cy="6858000"/>
  <p:notesSz cx="6858000" cy="9144000"/>
  <p:embeddedFontLst>
    <p:embeddedFont>
      <p:font typeface="Franklin Gothic Demi Cond" panose="020B0706030402020204" pitchFamily="34" charset="0"/>
      <p:regular r:id="rId24"/>
      <p:bold r:id="rId25"/>
    </p:embeddedFont>
    <p:embeddedFont>
      <p:font typeface="Impact" panose="020B0806030902050204" pitchFamily="34" charset="0"/>
      <p:regular r:id="rId26"/>
    </p:embeddedFont>
    <p:embeddedFont>
      <p:font typeface="Segoe Print" panose="02000600000000000000" pitchFamily="2" charset="0"/>
      <p:regular r:id="rId27"/>
      <p:bold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756" y="7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16:56:14.17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2296 85,'-81'-26,"13"3,26 13,1 1,-1 2,0 2,0 2,-1 1,-29 4,20 3,1 2,0 2,0 2,2 3,-18 7,-18 13,2 2,2 5,1 2,3 5,1 2,3 4,-41 41,17-6,4 5,4 3,4 5,-67 106,96-123,3 4,4 1,-2 16,30-56,1 0,4 1,1 1,3 1,2 0,-3 47,12-68,2 1,1-1,1 0,2 0,1 0,1 0,2-1,1 0,2-1,1 0,8 14,7 5,1-1,3-2,2-1,1-1,2-2,11 6,-8-10,2-2,2-2,1-2,1-2,2-2,0-2,2-2,1-2,1-3,11 2,12-1,0-4,1-2,1-4,0-4,0-2,0-5,6-2,27-5,0-5,0-5,-1-4,-2-5,71-30,-106 30,-1-3,-2-4,-1-2,-2-4,-2-2,-1-3,-3-3,35-36,-40 27,-2-3,-3-1,-3-3,-2-2,-3-2,-4-1,-2-2,-4-2,4-19,-12 23,-3-2,-3 0,-3-1,-3-1,-3 0,-4 0,-3-1,-3 0,-3 1,-4-6,1 33,-2 1,-2 1,-2-1,-1 2,-3 0,-12-21,15 36,-3 0,0 1,-1 0,-2 2,-1 0,0 1,-2 2,-1 0,-19-13,11 12,-2 2,0 1,-1 2,-1 1,0 2,-4 1,-13-2,0 2,-2 2,1 3,-6 1,-37 1,-2 5,1 4,0 4,-63 13,-57 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16:56:20.193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2395 0,'-66'3,"-48"8,33-2,-62 6,-10 8,86-9,1 2,0 4,-24 11,-7 10,3 5,1 3,2 5,-20 19,-12 17,4 6,-66 69,44-26,6 5,-49 75,160-188,2 1,1 1,2 2,1-1,2 2,-7 25,15-36,1 0,1 1,1 0,2 0,0 0,2 1,1-1,1 0,1 1,3 9,4 4,1-1,2 1,2-2,1 0,2 0,4 3,12 17,3 0,3-2,15 15,-18-28,3-1,0-2,3-2,1-2,2-2,1-2,2-1,0-3,2-2,20 6,-13-10,2-2,0-2,1-3,1-3,0-2,1-3,-1-3,1-2,24-4,2-5,0-5,0-3,-2-4,0-3,-1-4,-2-4,79-41,-72 25,-2-3,-2-5,-2-3,-3-3,-3-5,62-64,-72 57,-3-3,-4-2,52-86,-75 100,-2-2,-4-1,-2-2,-3-1,11-47,-27 73,-2 0,-2 0,-1-1,-2 0,-3 1,-1-1,-2 0,-3-9,0 21,-1 0,-2 0,-1 1,-1 0,-2 1,-1 0,-1 1,-2 0,-1 1,-1 1,-8-8,-1 3,-2 1,-1 1,-1 2,-1 1,-2 1,-1 2,0 2,-2 1,0 2,-2 1,0 2,-35-9,17 9,-1 3,0 2,-1 3,0 2,0 3,-1 3,1 2,-54 9,-17 12,0 5,-64 26,-7 10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16:56:23.909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2126 96,'-4'-2,"-32"-10,0 1,0 2,-1 1,-1 2,-24 0,9 3,1 3,-1 3,-44 7,9 6,1 3,1 5,1 3,-58 28,50-15,3 4,1 4,-27 22,63-34,2 2,1 3,2 2,2 1,-32 42,23-18,4 1,3 3,3 2,4 1,-24 62,42-80,3 2,2 0,2 1,4 0,2 1,2 1,4-1,2 31,5-25,3 1,3-1,3-1,3 1,2-2,4-1,24 53,-9-40,2-2,4-1,3-2,3-3,3-1,8 3,-23-30,2-2,1-2,2-1,2-3,1-1,1-2,1-2,2-3,10 3,-22-13,0-1,1-2,0-2,0-2,1-1,0-1,0-3,1-1,-1-2,1-1,-1-2,0-2,14-4,-4-3,-1-2,-1-2,0-2,-1-3,-2-1,24-16,1-6,-3-2,-1-3,36-39,-33 21,-3-2,-3-3,-3-3,-4-2,-3-2,-3-3,-4-1,22-65,-20 31,-6-2,-4-2,-7-1,-4-1,-6-1,-2-40,-11 64,-4-1,-6-19,-1 55,-3 1,-3 0,-2 1,-4-2,6 27,-3 0,0 1,-3 1,-1 1,-1 0,-24-30,25 41,-1 0,-1 2,-2 1,0 0,-1 2,-1 0,0 2,-2 1,-18-10,13 12,0 1,-1 2,-1 1,0 1,0 2,0 1,-1 2,0 1,1 2,-1 1,-32 4,-12 6,0 3,1 4,1 3,-36 16,-66 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16:56:26.381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2223 0,'0'0,"0"0,0 0,0 0,-4 1,-83 2,1 5,0 3,1 4,0 4,1 3,2 4,0 4,2 3,-74 43,42-12,3 5,3 4,3 6,4 3,-60 67,91-77,3 3,3 3,3 2,4 3,4 2,3 2,-22 63,40-79,4 2,3 0,3 2,4 0,-2 32,14-65,1 1,2-1,1 1,3-1,2 1,1-1,2 0,2-1,2 0,10 21,-4-18,3-1,2-1,2-1,1-2,2 0,13 12,-1-6,2-2,2-2,1-2,47 30,-26-26,2-3,2-2,2-4,1-3,1-3,2-3,74 13,-86-26,0-2,1-3,1-4,-1-2,0-3,0-2,0-4,0-2,-1-4,23-9,-31 6,-1-3,-1-2,-1-2,-1-3,-1-2,-2-2,-1-3,-1-1,-3-2,0-3,25-30,-29 23,-3-2,-1-1,-3-1,-1-3,-4 0,-1-2,16-52,-20 38,-3-2,-3 0,-4-1,-2 0,-4-1,-2-28,-6 16,-3 1,-3-1,-5 1,-3 1,-4 0,-3 1,-4 1,-4 2,-3 1,-4 1,-36-56,29 66,-3 3,-2 1,-4 3,-2 2,-2 3,-3 2,-2 3,-3 3,-1 2,-3 3,-10-1,-106-49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17:06:16.6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1 227,'14'-1,"0"0,0-1,0 0,0-1,12-5,68-27,-48 16,-45 18,17-7,1 1,0 1,0 0,1 1,0 1,0 1,18 0,14 4,33-1,-75-1,0-1,0 1,0-2,-1 1,1-1,0-1,2-1,-4 2,1 0,0 0,-1 1,1 0,6 0,-9 2,0-1,0 0,0 0,0-1,0 0,0 0,-1 0,1-1,-1 1,1-1,-1 0,0-1,1-1,-1 0,1 1,-1-1,1 1,0 0,0 1,1-1,-1 1,1 0,-1 1,1 0,0 0,0 0,0 1,0 0,0 0,0 1,1-1,5 2,267 1,-264-2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0000500000000000000" pitchFamily="2" charset="0"/>
              </a:defRPr>
            </a:lvl1pPr>
          </a:lstStyle>
          <a:p>
            <a:fld id="{8B5379B7-ABAA-4A83-8875-A3C16CD7ABC7}" type="datetimeFigureOut">
              <a:rPr lang="en-US" smtClean="0"/>
              <a:pPr/>
              <a:t>8/5/2019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0000500000000000000" pitchFamily="2" charset="0"/>
              </a:defRPr>
            </a:lvl1pPr>
          </a:lstStyle>
          <a:p>
            <a:fld id="{D47E5265-3043-421E-B605-7AFBDEFD2E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08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4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ti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svg"/><Relationship Id="rId21" Type="http://schemas.openxmlformats.org/officeDocument/2006/relationships/image" Target="../media/image41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svg"/></Relationships>
</file>

<file path=ppt/slideLayouts/_rels/slideLayout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sv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87.svg"/><Relationship Id="rId21" Type="http://schemas.openxmlformats.org/officeDocument/2006/relationships/image" Target="../media/image69.svg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47" Type="http://schemas.openxmlformats.org/officeDocument/2006/relationships/image" Target="../media/image95.svg"/><Relationship Id="rId50" Type="http://schemas.openxmlformats.org/officeDocument/2006/relationships/image" Target="../media/image98.png"/><Relationship Id="rId55" Type="http://schemas.openxmlformats.org/officeDocument/2006/relationships/image" Target="../media/image103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9" Type="http://schemas.openxmlformats.org/officeDocument/2006/relationships/image" Target="../media/image77.svg"/><Relationship Id="rId11" Type="http://schemas.openxmlformats.org/officeDocument/2006/relationships/image" Target="../media/image59.sv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37" Type="http://schemas.openxmlformats.org/officeDocument/2006/relationships/image" Target="../media/image85.svg"/><Relationship Id="rId40" Type="http://schemas.openxmlformats.org/officeDocument/2006/relationships/image" Target="../media/image88.png"/><Relationship Id="rId45" Type="http://schemas.openxmlformats.org/officeDocument/2006/relationships/image" Target="../media/image93.svg"/><Relationship Id="rId53" Type="http://schemas.openxmlformats.org/officeDocument/2006/relationships/image" Target="../media/image101.svg"/><Relationship Id="rId58" Type="http://schemas.openxmlformats.org/officeDocument/2006/relationships/image" Target="../media/image106.png"/><Relationship Id="rId5" Type="http://schemas.openxmlformats.org/officeDocument/2006/relationships/image" Target="../media/image53.svg"/><Relationship Id="rId19" Type="http://schemas.openxmlformats.org/officeDocument/2006/relationships/image" Target="../media/image67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svg"/><Relationship Id="rId30" Type="http://schemas.openxmlformats.org/officeDocument/2006/relationships/image" Target="../media/image78.png"/><Relationship Id="rId35" Type="http://schemas.openxmlformats.org/officeDocument/2006/relationships/image" Target="../media/image83.svg"/><Relationship Id="rId43" Type="http://schemas.openxmlformats.org/officeDocument/2006/relationships/image" Target="../media/image91.svg"/><Relationship Id="rId48" Type="http://schemas.openxmlformats.org/officeDocument/2006/relationships/image" Target="../media/image96.png"/><Relationship Id="rId56" Type="http://schemas.openxmlformats.org/officeDocument/2006/relationships/image" Target="../media/image104.png"/><Relationship Id="rId8" Type="http://schemas.openxmlformats.org/officeDocument/2006/relationships/image" Target="../media/image56.png"/><Relationship Id="rId51" Type="http://schemas.openxmlformats.org/officeDocument/2006/relationships/image" Target="../media/image99.svg"/><Relationship Id="rId3" Type="http://schemas.openxmlformats.org/officeDocument/2006/relationships/image" Target="../media/image51.sv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5" Type="http://schemas.openxmlformats.org/officeDocument/2006/relationships/image" Target="../media/image73.svg"/><Relationship Id="rId33" Type="http://schemas.openxmlformats.org/officeDocument/2006/relationships/image" Target="../media/image81.svg"/><Relationship Id="rId38" Type="http://schemas.openxmlformats.org/officeDocument/2006/relationships/image" Target="../media/image86.png"/><Relationship Id="rId46" Type="http://schemas.openxmlformats.org/officeDocument/2006/relationships/image" Target="../media/image94.png"/><Relationship Id="rId59" Type="http://schemas.openxmlformats.org/officeDocument/2006/relationships/image" Target="../media/image107.svg"/><Relationship Id="rId20" Type="http://schemas.openxmlformats.org/officeDocument/2006/relationships/image" Target="../media/image68.png"/><Relationship Id="rId41" Type="http://schemas.openxmlformats.org/officeDocument/2006/relationships/image" Target="../media/image89.svg"/><Relationship Id="rId54" Type="http://schemas.openxmlformats.org/officeDocument/2006/relationships/image" Target="../media/image10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4.png"/><Relationship Id="rId15" Type="http://schemas.openxmlformats.org/officeDocument/2006/relationships/image" Target="../media/image63.svg"/><Relationship Id="rId23" Type="http://schemas.openxmlformats.org/officeDocument/2006/relationships/image" Target="../media/image71.sv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49" Type="http://schemas.openxmlformats.org/officeDocument/2006/relationships/image" Target="../media/image97.svg"/><Relationship Id="rId57" Type="http://schemas.openxmlformats.org/officeDocument/2006/relationships/image" Target="../media/image105.svg"/><Relationship Id="rId10" Type="http://schemas.openxmlformats.org/officeDocument/2006/relationships/image" Target="../media/image58.png"/><Relationship Id="rId31" Type="http://schemas.openxmlformats.org/officeDocument/2006/relationships/image" Target="../media/image79.svg"/><Relationship Id="rId44" Type="http://schemas.openxmlformats.org/officeDocument/2006/relationships/image" Target="../media/image92.png"/><Relationship Id="rId52" Type="http://schemas.openxmlformats.org/officeDocument/2006/relationships/image" Target="../media/image100.png"/></Relationships>
</file>

<file path=ppt/slideLayouts/_rels/slideLayout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sv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9" Type="http://schemas.openxmlformats.org/officeDocument/2006/relationships/image" Target="../media/image145.svg"/><Relationship Id="rId21" Type="http://schemas.openxmlformats.org/officeDocument/2006/relationships/image" Target="../media/image127.svg"/><Relationship Id="rId34" Type="http://schemas.openxmlformats.org/officeDocument/2006/relationships/image" Target="../media/image140.png"/><Relationship Id="rId42" Type="http://schemas.openxmlformats.org/officeDocument/2006/relationships/image" Target="../media/image148.png"/><Relationship Id="rId47" Type="http://schemas.openxmlformats.org/officeDocument/2006/relationships/image" Target="../media/image153.svg"/><Relationship Id="rId50" Type="http://schemas.openxmlformats.org/officeDocument/2006/relationships/image" Target="../media/image156.png"/><Relationship Id="rId55" Type="http://schemas.openxmlformats.org/officeDocument/2006/relationships/image" Target="../media/image161.svg"/><Relationship Id="rId7" Type="http://schemas.openxmlformats.org/officeDocument/2006/relationships/image" Target="../media/image113.sv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9" Type="http://schemas.openxmlformats.org/officeDocument/2006/relationships/image" Target="../media/image135.svg"/><Relationship Id="rId11" Type="http://schemas.openxmlformats.org/officeDocument/2006/relationships/image" Target="../media/image117.svg"/><Relationship Id="rId24" Type="http://schemas.openxmlformats.org/officeDocument/2006/relationships/image" Target="../media/image130.png"/><Relationship Id="rId32" Type="http://schemas.openxmlformats.org/officeDocument/2006/relationships/image" Target="../media/image138.png"/><Relationship Id="rId37" Type="http://schemas.openxmlformats.org/officeDocument/2006/relationships/image" Target="../media/image143.svg"/><Relationship Id="rId40" Type="http://schemas.openxmlformats.org/officeDocument/2006/relationships/image" Target="../media/image146.png"/><Relationship Id="rId45" Type="http://schemas.openxmlformats.org/officeDocument/2006/relationships/image" Target="../media/image151.svg"/><Relationship Id="rId53" Type="http://schemas.openxmlformats.org/officeDocument/2006/relationships/image" Target="../media/image159.svg"/><Relationship Id="rId58" Type="http://schemas.openxmlformats.org/officeDocument/2006/relationships/image" Target="../media/image164.png"/><Relationship Id="rId5" Type="http://schemas.openxmlformats.org/officeDocument/2006/relationships/image" Target="../media/image111.svg"/><Relationship Id="rId61" Type="http://schemas.openxmlformats.org/officeDocument/2006/relationships/image" Target="../media/image167.svg"/><Relationship Id="rId19" Type="http://schemas.openxmlformats.org/officeDocument/2006/relationships/image" Target="../media/image125.sv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svg"/><Relationship Id="rId30" Type="http://schemas.openxmlformats.org/officeDocument/2006/relationships/image" Target="../media/image136.png"/><Relationship Id="rId35" Type="http://schemas.openxmlformats.org/officeDocument/2006/relationships/image" Target="../media/image141.svg"/><Relationship Id="rId43" Type="http://schemas.openxmlformats.org/officeDocument/2006/relationships/image" Target="../media/image149.svg"/><Relationship Id="rId48" Type="http://schemas.openxmlformats.org/officeDocument/2006/relationships/image" Target="../media/image154.png"/><Relationship Id="rId56" Type="http://schemas.openxmlformats.org/officeDocument/2006/relationships/image" Target="../media/image162.png"/><Relationship Id="rId8" Type="http://schemas.openxmlformats.org/officeDocument/2006/relationships/image" Target="../media/image114.png"/><Relationship Id="rId51" Type="http://schemas.openxmlformats.org/officeDocument/2006/relationships/image" Target="../media/image157.svg"/><Relationship Id="rId3" Type="http://schemas.openxmlformats.org/officeDocument/2006/relationships/image" Target="../media/image109.svg"/><Relationship Id="rId12" Type="http://schemas.openxmlformats.org/officeDocument/2006/relationships/image" Target="../media/image118.png"/><Relationship Id="rId17" Type="http://schemas.openxmlformats.org/officeDocument/2006/relationships/image" Target="../media/image123.svg"/><Relationship Id="rId25" Type="http://schemas.openxmlformats.org/officeDocument/2006/relationships/image" Target="../media/image131.svg"/><Relationship Id="rId33" Type="http://schemas.openxmlformats.org/officeDocument/2006/relationships/image" Target="../media/image139.svg"/><Relationship Id="rId38" Type="http://schemas.openxmlformats.org/officeDocument/2006/relationships/image" Target="../media/image144.png"/><Relationship Id="rId46" Type="http://schemas.openxmlformats.org/officeDocument/2006/relationships/image" Target="../media/image152.png"/><Relationship Id="rId59" Type="http://schemas.openxmlformats.org/officeDocument/2006/relationships/image" Target="../media/image165.svg"/><Relationship Id="rId20" Type="http://schemas.openxmlformats.org/officeDocument/2006/relationships/image" Target="../media/image126.png"/><Relationship Id="rId41" Type="http://schemas.openxmlformats.org/officeDocument/2006/relationships/image" Target="../media/image147.svg"/><Relationship Id="rId54" Type="http://schemas.openxmlformats.org/officeDocument/2006/relationships/image" Target="../media/image16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2.png"/><Relationship Id="rId15" Type="http://schemas.openxmlformats.org/officeDocument/2006/relationships/image" Target="../media/image121.svg"/><Relationship Id="rId23" Type="http://schemas.openxmlformats.org/officeDocument/2006/relationships/image" Target="../media/image129.svg"/><Relationship Id="rId28" Type="http://schemas.openxmlformats.org/officeDocument/2006/relationships/image" Target="../media/image134.png"/><Relationship Id="rId36" Type="http://schemas.openxmlformats.org/officeDocument/2006/relationships/image" Target="../media/image142.png"/><Relationship Id="rId49" Type="http://schemas.openxmlformats.org/officeDocument/2006/relationships/image" Target="../media/image155.svg"/><Relationship Id="rId57" Type="http://schemas.openxmlformats.org/officeDocument/2006/relationships/image" Target="../media/image163.svg"/><Relationship Id="rId10" Type="http://schemas.openxmlformats.org/officeDocument/2006/relationships/image" Target="../media/image116.png"/><Relationship Id="rId31" Type="http://schemas.openxmlformats.org/officeDocument/2006/relationships/image" Target="../media/image137.svg"/><Relationship Id="rId44" Type="http://schemas.openxmlformats.org/officeDocument/2006/relationships/image" Target="../media/image150.png"/><Relationship Id="rId52" Type="http://schemas.openxmlformats.org/officeDocument/2006/relationships/image" Target="../media/image158.png"/><Relationship Id="rId60" Type="http://schemas.openxmlformats.org/officeDocument/2006/relationships/image" Target="../media/image166.png"/><Relationship Id="rId4" Type="http://schemas.openxmlformats.org/officeDocument/2006/relationships/image" Target="../media/image110.png"/><Relationship Id="rId9" Type="http://schemas.openxmlformats.org/officeDocument/2006/relationships/image" Target="../media/image115.svg"/></Relationships>
</file>

<file path=ppt/slideLayouts/_rels/slideLayout5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6.png"/><Relationship Id="rId21" Type="http://schemas.openxmlformats.org/officeDocument/2006/relationships/image" Target="../media/image183.svg"/><Relationship Id="rId42" Type="http://schemas.openxmlformats.org/officeDocument/2006/relationships/image" Target="../media/image200.png"/><Relationship Id="rId47" Type="http://schemas.openxmlformats.org/officeDocument/2006/relationships/image" Target="../media/image205.svg"/><Relationship Id="rId63" Type="http://schemas.openxmlformats.org/officeDocument/2006/relationships/image" Target="../media/image221.svg"/><Relationship Id="rId68" Type="http://schemas.openxmlformats.org/officeDocument/2006/relationships/image" Target="../media/image226.png"/><Relationship Id="rId7" Type="http://schemas.openxmlformats.org/officeDocument/2006/relationships/image" Target="../media/image173.svg"/><Relationship Id="rId2" Type="http://schemas.openxmlformats.org/officeDocument/2006/relationships/image" Target="../media/image168.png"/><Relationship Id="rId16" Type="http://schemas.openxmlformats.org/officeDocument/2006/relationships/image" Target="../media/image178.png"/><Relationship Id="rId29" Type="http://schemas.openxmlformats.org/officeDocument/2006/relationships/image" Target="../media/image189.svg"/><Relationship Id="rId11" Type="http://schemas.openxmlformats.org/officeDocument/2006/relationships/image" Target="../media/image91.svg"/><Relationship Id="rId24" Type="http://schemas.openxmlformats.org/officeDocument/2006/relationships/image" Target="../media/image158.png"/><Relationship Id="rId32" Type="http://schemas.openxmlformats.org/officeDocument/2006/relationships/image" Target="../media/image190.png"/><Relationship Id="rId37" Type="http://schemas.openxmlformats.org/officeDocument/2006/relationships/image" Target="../media/image195.svg"/><Relationship Id="rId40" Type="http://schemas.openxmlformats.org/officeDocument/2006/relationships/image" Target="../media/image198.png"/><Relationship Id="rId45" Type="http://schemas.openxmlformats.org/officeDocument/2006/relationships/image" Target="../media/image203.svg"/><Relationship Id="rId53" Type="http://schemas.openxmlformats.org/officeDocument/2006/relationships/image" Target="../media/image211.svg"/><Relationship Id="rId58" Type="http://schemas.openxmlformats.org/officeDocument/2006/relationships/image" Target="../media/image216.png"/><Relationship Id="rId66" Type="http://schemas.openxmlformats.org/officeDocument/2006/relationships/image" Target="../media/image224.png"/><Relationship Id="rId5" Type="http://schemas.openxmlformats.org/officeDocument/2006/relationships/image" Target="../media/image171.svg"/><Relationship Id="rId61" Type="http://schemas.openxmlformats.org/officeDocument/2006/relationships/image" Target="../media/image219.svg"/><Relationship Id="rId19" Type="http://schemas.openxmlformats.org/officeDocument/2006/relationships/image" Target="../media/image181.sv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Relationship Id="rId27" Type="http://schemas.openxmlformats.org/officeDocument/2006/relationships/image" Target="../media/image187.svg"/><Relationship Id="rId30" Type="http://schemas.openxmlformats.org/officeDocument/2006/relationships/image" Target="../media/image164.png"/><Relationship Id="rId35" Type="http://schemas.openxmlformats.org/officeDocument/2006/relationships/image" Target="../media/image193.svg"/><Relationship Id="rId43" Type="http://schemas.openxmlformats.org/officeDocument/2006/relationships/image" Target="../media/image201.svg"/><Relationship Id="rId48" Type="http://schemas.openxmlformats.org/officeDocument/2006/relationships/image" Target="../media/image206.png"/><Relationship Id="rId56" Type="http://schemas.openxmlformats.org/officeDocument/2006/relationships/image" Target="../media/image214.png"/><Relationship Id="rId64" Type="http://schemas.openxmlformats.org/officeDocument/2006/relationships/image" Target="../media/image222.png"/><Relationship Id="rId69" Type="http://schemas.openxmlformats.org/officeDocument/2006/relationships/image" Target="../media/image227.svg"/><Relationship Id="rId8" Type="http://schemas.openxmlformats.org/officeDocument/2006/relationships/image" Target="../media/image106.png"/><Relationship Id="rId51" Type="http://schemas.openxmlformats.org/officeDocument/2006/relationships/image" Target="../media/image209.svg"/><Relationship Id="rId3" Type="http://schemas.openxmlformats.org/officeDocument/2006/relationships/image" Target="../media/image169.svg"/><Relationship Id="rId12" Type="http://schemas.openxmlformats.org/officeDocument/2006/relationships/image" Target="../media/image174.png"/><Relationship Id="rId17" Type="http://schemas.openxmlformats.org/officeDocument/2006/relationships/image" Target="../media/image179.svg"/><Relationship Id="rId25" Type="http://schemas.openxmlformats.org/officeDocument/2006/relationships/image" Target="../media/image159.svg"/><Relationship Id="rId33" Type="http://schemas.openxmlformats.org/officeDocument/2006/relationships/image" Target="../media/image191.svg"/><Relationship Id="rId38" Type="http://schemas.openxmlformats.org/officeDocument/2006/relationships/image" Target="../media/image196.png"/><Relationship Id="rId46" Type="http://schemas.openxmlformats.org/officeDocument/2006/relationships/image" Target="../media/image204.png"/><Relationship Id="rId59" Type="http://schemas.openxmlformats.org/officeDocument/2006/relationships/image" Target="../media/image217.svg"/><Relationship Id="rId67" Type="http://schemas.openxmlformats.org/officeDocument/2006/relationships/image" Target="../media/image225.svg"/><Relationship Id="rId20" Type="http://schemas.openxmlformats.org/officeDocument/2006/relationships/image" Target="../media/image182.png"/><Relationship Id="rId41" Type="http://schemas.openxmlformats.org/officeDocument/2006/relationships/image" Target="../media/image199.svg"/><Relationship Id="rId54" Type="http://schemas.openxmlformats.org/officeDocument/2006/relationships/image" Target="../media/image212.png"/><Relationship Id="rId62" Type="http://schemas.openxmlformats.org/officeDocument/2006/relationships/image" Target="../media/image2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2.png"/><Relationship Id="rId15" Type="http://schemas.openxmlformats.org/officeDocument/2006/relationships/image" Target="../media/image177.svg"/><Relationship Id="rId23" Type="http://schemas.openxmlformats.org/officeDocument/2006/relationships/image" Target="../media/image185.svg"/><Relationship Id="rId28" Type="http://schemas.openxmlformats.org/officeDocument/2006/relationships/image" Target="../media/image188.png"/><Relationship Id="rId36" Type="http://schemas.openxmlformats.org/officeDocument/2006/relationships/image" Target="../media/image194.png"/><Relationship Id="rId49" Type="http://schemas.openxmlformats.org/officeDocument/2006/relationships/image" Target="../media/image207.svg"/><Relationship Id="rId57" Type="http://schemas.openxmlformats.org/officeDocument/2006/relationships/image" Target="../media/image215.svg"/><Relationship Id="rId10" Type="http://schemas.openxmlformats.org/officeDocument/2006/relationships/image" Target="../media/image90.png"/><Relationship Id="rId31" Type="http://schemas.openxmlformats.org/officeDocument/2006/relationships/image" Target="../media/image165.svg"/><Relationship Id="rId44" Type="http://schemas.openxmlformats.org/officeDocument/2006/relationships/image" Target="../media/image202.png"/><Relationship Id="rId52" Type="http://schemas.openxmlformats.org/officeDocument/2006/relationships/image" Target="../media/image210.png"/><Relationship Id="rId60" Type="http://schemas.openxmlformats.org/officeDocument/2006/relationships/image" Target="../media/image218.png"/><Relationship Id="rId65" Type="http://schemas.openxmlformats.org/officeDocument/2006/relationships/image" Target="../media/image223.svg"/><Relationship Id="rId4" Type="http://schemas.openxmlformats.org/officeDocument/2006/relationships/image" Target="../media/image170.png"/><Relationship Id="rId9" Type="http://schemas.openxmlformats.org/officeDocument/2006/relationships/image" Target="../media/image107.svg"/><Relationship Id="rId13" Type="http://schemas.openxmlformats.org/officeDocument/2006/relationships/image" Target="../media/image175.svg"/><Relationship Id="rId18" Type="http://schemas.openxmlformats.org/officeDocument/2006/relationships/image" Target="../media/image180.png"/><Relationship Id="rId39" Type="http://schemas.openxmlformats.org/officeDocument/2006/relationships/image" Target="../media/image197.svg"/><Relationship Id="rId34" Type="http://schemas.openxmlformats.org/officeDocument/2006/relationships/image" Target="../media/image192.png"/><Relationship Id="rId50" Type="http://schemas.openxmlformats.org/officeDocument/2006/relationships/image" Target="../media/image208.png"/><Relationship Id="rId55" Type="http://schemas.openxmlformats.org/officeDocument/2006/relationships/image" Target="../media/image213.sv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2025650"/>
            <a:ext cx="10919483" cy="37292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3" name="Shape 53"/>
          <p:cNvSpPr>
            <a:spLocks noGrp="1"/>
          </p:cNvSpPr>
          <p:nvPr>
            <p:ph type="title" hasCustomPrompt="1"/>
          </p:nvPr>
        </p:nvSpPr>
        <p:spPr>
          <a:xfrm>
            <a:off x="635000" y="2679700"/>
            <a:ext cx="10922001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t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75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pic" sz="quarter" idx="14" hasCustomPrompt="1"/>
          </p:nvPr>
        </p:nvSpPr>
        <p:spPr>
          <a:xfrm>
            <a:off x="1091617" y="2463205"/>
            <a:ext cx="2066058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  <a:endParaRPr dirty="0"/>
          </a:p>
        </p:txBody>
      </p:sp>
      <p:sp>
        <p:nvSpPr>
          <p:cNvPr id="88" name="Shape 88"/>
          <p:cNvSpPr>
            <a:spLocks noGrp="1"/>
          </p:cNvSpPr>
          <p:nvPr>
            <p:ph type="body" sz="quarter" idx="15" hasCustomPrompt="1"/>
          </p:nvPr>
        </p:nvSpPr>
        <p:spPr>
          <a:xfrm>
            <a:off x="772617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6"/>
          </p:nvPr>
        </p:nvSpPr>
        <p:spPr>
          <a:xfrm>
            <a:off x="772618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1" name="Shape 91"/>
          <p:cNvSpPr>
            <a:spLocks noGrp="1"/>
          </p:cNvSpPr>
          <p:nvPr>
            <p:ph type="pic" sz="quarter" idx="17" hasCustomPrompt="1"/>
          </p:nvPr>
        </p:nvSpPr>
        <p:spPr>
          <a:xfrm>
            <a:off x="3742742" y="2463205"/>
            <a:ext cx="2066057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  <a:p>
            <a:endParaRPr dirty="0"/>
          </a:p>
        </p:txBody>
      </p:sp>
      <p:sp>
        <p:nvSpPr>
          <p:cNvPr id="94" name="Shape 94"/>
          <p:cNvSpPr>
            <a:spLocks noGrp="1"/>
          </p:cNvSpPr>
          <p:nvPr>
            <p:ph type="pic" sz="quarter" idx="20" hasCustomPrompt="1"/>
          </p:nvPr>
        </p:nvSpPr>
        <p:spPr>
          <a:xfrm>
            <a:off x="6389477" y="2463205"/>
            <a:ext cx="2066057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  <a:p>
            <a:endParaRPr dirty="0"/>
          </a:p>
        </p:txBody>
      </p:sp>
      <p:sp>
        <p:nvSpPr>
          <p:cNvPr id="97" name="Shape 97"/>
          <p:cNvSpPr>
            <a:spLocks noGrp="1"/>
          </p:cNvSpPr>
          <p:nvPr>
            <p:ph type="pic" sz="quarter" idx="23" hasCustomPrompt="1"/>
          </p:nvPr>
        </p:nvSpPr>
        <p:spPr>
          <a:xfrm>
            <a:off x="9036211" y="2463205"/>
            <a:ext cx="2066058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  <a:p>
            <a:endParaRPr dirty="0"/>
          </a:p>
        </p:txBody>
      </p:sp>
      <p:sp>
        <p:nvSpPr>
          <p:cNvPr id="18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Shape 88">
            <a:extLst>
              <a:ext uri="{FF2B5EF4-FFF2-40B4-BE49-F238E27FC236}">
                <a16:creationId xmlns:a16="http://schemas.microsoft.com/office/drawing/2014/main" id="{A5470983-D4CF-42E0-A14A-B5BB874C5F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9181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Shape 89">
            <a:extLst>
              <a:ext uri="{FF2B5EF4-FFF2-40B4-BE49-F238E27FC236}">
                <a16:creationId xmlns:a16="http://schemas.microsoft.com/office/drawing/2014/main" id="{B4FFBAEA-5531-4A2D-9099-0DC1FAB5B6E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79182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Shape 88">
            <a:extLst>
              <a:ext uri="{FF2B5EF4-FFF2-40B4-BE49-F238E27FC236}">
                <a16:creationId xmlns:a16="http://schemas.microsoft.com/office/drawing/2014/main" id="{78142A87-3994-45E2-9404-BC20FF0180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5745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Shape 89">
            <a:extLst>
              <a:ext uri="{FF2B5EF4-FFF2-40B4-BE49-F238E27FC236}">
                <a16:creationId xmlns:a16="http://schemas.microsoft.com/office/drawing/2014/main" id="{61C8F2F2-E8FE-4039-852C-7D9C6F79A2B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5746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Shape 88">
            <a:extLst>
              <a:ext uri="{FF2B5EF4-FFF2-40B4-BE49-F238E27FC236}">
                <a16:creationId xmlns:a16="http://schemas.microsoft.com/office/drawing/2014/main" id="{240B50E7-D7E2-423B-B194-FF62505EF8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92308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Shape 89">
            <a:extLst>
              <a:ext uri="{FF2B5EF4-FFF2-40B4-BE49-F238E27FC236}">
                <a16:creationId xmlns:a16="http://schemas.microsoft.com/office/drawing/2014/main" id="{2438648C-733A-43C5-B81E-0D26395B681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92309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Shape 68">
            <a:extLst>
              <a:ext uri="{FF2B5EF4-FFF2-40B4-BE49-F238E27FC236}">
                <a16:creationId xmlns:a16="http://schemas.microsoft.com/office/drawing/2014/main" id="{82605282-8A6B-4600-B179-93B78EF2C2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060015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body" sz="quarter" idx="14" hasCustomPrompt="1"/>
          </p:nvPr>
        </p:nvSpPr>
        <p:spPr>
          <a:xfrm>
            <a:off x="983871" y="5173216"/>
            <a:ext cx="291905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5"/>
          </p:nvPr>
        </p:nvSpPr>
        <p:spPr>
          <a:xfrm>
            <a:off x="1332148" y="5560566"/>
            <a:ext cx="2222501" cy="375102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6" hasCustomPrompt="1"/>
          </p:nvPr>
        </p:nvSpPr>
        <p:spPr>
          <a:xfrm>
            <a:off x="4508810" y="5173216"/>
            <a:ext cx="317438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7"/>
          </p:nvPr>
        </p:nvSpPr>
        <p:spPr>
          <a:xfrm>
            <a:off x="4984750" y="5560566"/>
            <a:ext cx="2222500" cy="375102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8" hasCustomPrompt="1"/>
          </p:nvPr>
        </p:nvSpPr>
        <p:spPr>
          <a:xfrm>
            <a:off x="8318882" y="5173216"/>
            <a:ext cx="2865792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9"/>
          </p:nvPr>
        </p:nvSpPr>
        <p:spPr>
          <a:xfrm>
            <a:off x="8640527" y="5560566"/>
            <a:ext cx="2222501" cy="375102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5" name="Shape 115"/>
          <p:cNvSpPr>
            <a:spLocks noGrp="1"/>
          </p:cNvSpPr>
          <p:nvPr>
            <p:ph type="pic" sz="quarter" idx="20" hasCustomPrompt="1"/>
          </p:nvPr>
        </p:nvSpPr>
        <p:spPr>
          <a:xfrm>
            <a:off x="4921250" y="2286000"/>
            <a:ext cx="2349501" cy="2349501"/>
          </a:xfrm>
          <a:prstGeom prst="rect">
            <a:avLst/>
          </a:prstGeom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pic" sz="quarter" idx="21" hasCustomPrompt="1"/>
          </p:nvPr>
        </p:nvSpPr>
        <p:spPr>
          <a:xfrm>
            <a:off x="8577027" y="2381250"/>
            <a:ext cx="2349501" cy="2349501"/>
          </a:xfrm>
          <a:prstGeom prst="rect">
            <a:avLst/>
          </a:prstGeom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7" name="Shape 117"/>
          <p:cNvSpPr>
            <a:spLocks noGrp="1"/>
          </p:cNvSpPr>
          <p:nvPr>
            <p:ph type="pic" sz="quarter" idx="22" hasCustomPrompt="1"/>
          </p:nvPr>
        </p:nvSpPr>
        <p:spPr>
          <a:xfrm>
            <a:off x="1267433" y="2286000"/>
            <a:ext cx="2349501" cy="2349500"/>
          </a:xfrm>
          <a:prstGeom prst="rect">
            <a:avLst/>
          </a:prstGeom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Shape 68">
            <a:extLst>
              <a:ext uri="{FF2B5EF4-FFF2-40B4-BE49-F238E27FC236}">
                <a16:creationId xmlns:a16="http://schemas.microsoft.com/office/drawing/2014/main" id="{6AEF87AE-E19E-44CA-A9C2-E9F552893D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98794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S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476759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2020</a:t>
            </a:r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5"/>
          </p:nvPr>
        </p:nvSpPr>
        <p:spPr>
          <a:xfrm>
            <a:off x="476759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8" name="Shape 168"/>
          <p:cNvSpPr/>
          <p:nvPr/>
        </p:nvSpPr>
        <p:spPr>
          <a:xfrm>
            <a:off x="1341149" y="3105150"/>
            <a:ext cx="10850852" cy="0"/>
          </a:xfrm>
          <a:prstGeom prst="line">
            <a:avLst/>
          </a:pr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6" hasCustomPrompt="1"/>
          </p:nvPr>
        </p:nvSpPr>
        <p:spPr>
          <a:xfrm>
            <a:off x="83845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2021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7"/>
          </p:nvPr>
        </p:nvSpPr>
        <p:spPr>
          <a:xfrm>
            <a:off x="83845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9" hasCustomPrompt="1"/>
          </p:nvPr>
        </p:nvSpPr>
        <p:spPr>
          <a:xfrm>
            <a:off x="453012" y="2201096"/>
            <a:ext cx="1776275" cy="1776275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anchor="ctr" anchorCtr="0">
            <a:no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500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GO</a:t>
            </a:r>
          </a:p>
        </p:txBody>
      </p:sp>
      <p:sp>
        <p:nvSpPr>
          <p:cNvPr id="173" name="Shape 173"/>
          <p:cNvSpPr>
            <a:spLocks noGrp="1"/>
          </p:cNvSpPr>
          <p:nvPr>
            <p:ph type="pic" sz="quarter" idx="20" hasCustomPrompt="1"/>
          </p:nvPr>
        </p:nvSpPr>
        <p:spPr>
          <a:xfrm>
            <a:off x="4251066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4" name="Shape 174"/>
          <p:cNvSpPr>
            <a:spLocks noGrp="1"/>
          </p:cNvSpPr>
          <p:nvPr>
            <p:ph type="pic" sz="quarter" idx="21" hasCustomPrompt="1"/>
          </p:nvPr>
        </p:nvSpPr>
        <p:spPr>
          <a:xfrm>
            <a:off x="7868017" y="2394942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Shape 166"/>
          <p:cNvSpPr>
            <a:spLocks noGrp="1"/>
          </p:cNvSpPr>
          <p:nvPr>
            <p:ph type="body" sz="quarter" idx="22" hasCustomPrompt="1"/>
          </p:nvPr>
        </p:nvSpPr>
        <p:spPr>
          <a:xfrm>
            <a:off x="1150649" y="4034631"/>
            <a:ext cx="2984501" cy="1529264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accent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STARTING POINT</a:t>
            </a:r>
          </a:p>
        </p:txBody>
      </p:sp>
      <p:sp>
        <p:nvSpPr>
          <p:cNvPr id="19" name="Shape 68">
            <a:extLst>
              <a:ext uri="{FF2B5EF4-FFF2-40B4-BE49-F238E27FC236}">
                <a16:creationId xmlns:a16="http://schemas.microsoft.com/office/drawing/2014/main" id="{C99C7C04-496F-4D37-8D52-3C3F7B475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69406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Midd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-1" y="3105150"/>
            <a:ext cx="12192003" cy="0"/>
          </a:xfrm>
          <a:prstGeom prst="line">
            <a:avLst/>
          </a:pr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192" name="Shape 192"/>
          <p:cNvSpPr>
            <a:spLocks noGrp="1"/>
          </p:cNvSpPr>
          <p:nvPr>
            <p:ph type="body" sz="quarter" idx="21" hasCustomPrompt="1"/>
          </p:nvPr>
        </p:nvSpPr>
        <p:spPr>
          <a:xfrm>
            <a:off x="11506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sz="quarter" idx="22"/>
          </p:nvPr>
        </p:nvSpPr>
        <p:spPr>
          <a:xfrm>
            <a:off x="11506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476759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2023</a:t>
            </a:r>
          </a:p>
        </p:txBody>
      </p:sp>
      <p:sp>
        <p:nvSpPr>
          <p:cNvPr id="19" name="Shape 167"/>
          <p:cNvSpPr>
            <a:spLocks noGrp="1"/>
          </p:cNvSpPr>
          <p:nvPr>
            <p:ph type="body" sz="quarter" idx="15"/>
          </p:nvPr>
        </p:nvSpPr>
        <p:spPr>
          <a:xfrm>
            <a:off x="476759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hape 169"/>
          <p:cNvSpPr>
            <a:spLocks noGrp="1"/>
          </p:cNvSpPr>
          <p:nvPr>
            <p:ph type="body" sz="quarter" idx="16" hasCustomPrompt="1"/>
          </p:nvPr>
        </p:nvSpPr>
        <p:spPr>
          <a:xfrm>
            <a:off x="83845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2024</a:t>
            </a:r>
          </a:p>
        </p:txBody>
      </p:sp>
      <p:sp>
        <p:nvSpPr>
          <p:cNvPr id="21" name="Shape 170"/>
          <p:cNvSpPr>
            <a:spLocks noGrp="1"/>
          </p:cNvSpPr>
          <p:nvPr>
            <p:ph type="body" sz="quarter" idx="17"/>
          </p:nvPr>
        </p:nvSpPr>
        <p:spPr>
          <a:xfrm>
            <a:off x="83845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Shape 173"/>
          <p:cNvSpPr>
            <a:spLocks noGrp="1"/>
          </p:cNvSpPr>
          <p:nvPr>
            <p:ph type="pic" sz="quarter" idx="23" hasCustomPrompt="1"/>
          </p:nvPr>
        </p:nvSpPr>
        <p:spPr>
          <a:xfrm>
            <a:off x="4251066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Shape 174"/>
          <p:cNvSpPr>
            <a:spLocks noGrp="1"/>
          </p:cNvSpPr>
          <p:nvPr>
            <p:ph type="pic" sz="quarter" idx="24" hasCustomPrompt="1"/>
          </p:nvPr>
        </p:nvSpPr>
        <p:spPr>
          <a:xfrm>
            <a:off x="7868017" y="2394942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4" name="Shape 173"/>
          <p:cNvSpPr>
            <a:spLocks noGrp="1"/>
          </p:cNvSpPr>
          <p:nvPr>
            <p:ph type="pic" sz="quarter" idx="25" hasCustomPrompt="1"/>
          </p:nvPr>
        </p:nvSpPr>
        <p:spPr>
          <a:xfrm>
            <a:off x="636259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5" name="Shape 68">
            <a:extLst>
              <a:ext uri="{FF2B5EF4-FFF2-40B4-BE49-F238E27FC236}">
                <a16:creationId xmlns:a16="http://schemas.microsoft.com/office/drawing/2014/main" id="{42847821-5905-4E6E-97DB-936276C4E8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020834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-1" y="3105150"/>
            <a:ext cx="7749988" cy="0"/>
          </a:xfrm>
          <a:prstGeom prst="line">
            <a:avLst/>
          </a:pr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7751316" y="2151664"/>
            <a:ext cx="2457558" cy="1705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068"/>
                </a:moveTo>
                <a:lnTo>
                  <a:pt x="6614" y="21600"/>
                </a:lnTo>
                <a:lnTo>
                  <a:pt x="21600" y="0"/>
                </a:lnTo>
              </a:path>
            </a:pathLst>
          </a:cu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211" name="Shape 211"/>
          <p:cNvSpPr>
            <a:spLocks noGrp="1"/>
          </p:cNvSpPr>
          <p:nvPr>
            <p:ph type="body" sz="quarter" idx="20" hasCustomPrompt="1"/>
          </p:nvPr>
        </p:nvSpPr>
        <p:spPr>
          <a:xfrm>
            <a:off x="9325249" y="1230172"/>
            <a:ext cx="1776275" cy="1776275"/>
          </a:xfrm>
          <a:prstGeom prst="ellipse">
            <a:avLst/>
          </a:prstGeom>
          <a:blipFill>
            <a:blip r:embed="rId2"/>
          </a:blipFill>
          <a:effectLst>
            <a:outerShdw blurRad="127000" dist="63500" dir="5400000" rotWithShape="0">
              <a:schemeClr val="tx1">
                <a:alpha val="25000"/>
              </a:schemeClr>
            </a:outerShdw>
          </a:effectLst>
        </p:spPr>
        <p:txBody>
          <a:bodyPr anchor="ctr" anchorCtr="0">
            <a:no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2500" baseline="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WE ARE THE FUTURE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hape 192"/>
          <p:cNvSpPr>
            <a:spLocks noGrp="1"/>
          </p:cNvSpPr>
          <p:nvPr>
            <p:ph type="body" sz="quarter" idx="21" hasCustomPrompt="1"/>
          </p:nvPr>
        </p:nvSpPr>
        <p:spPr>
          <a:xfrm>
            <a:off x="11506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8" name="Shape 193"/>
          <p:cNvSpPr>
            <a:spLocks noGrp="1"/>
          </p:cNvSpPr>
          <p:nvPr>
            <p:ph type="body" sz="quarter" idx="22"/>
          </p:nvPr>
        </p:nvSpPr>
        <p:spPr>
          <a:xfrm>
            <a:off x="11506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476759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2026</a:t>
            </a:r>
          </a:p>
        </p:txBody>
      </p:sp>
      <p:sp>
        <p:nvSpPr>
          <p:cNvPr id="20" name="Shape 167"/>
          <p:cNvSpPr>
            <a:spLocks noGrp="1"/>
          </p:cNvSpPr>
          <p:nvPr>
            <p:ph type="body" sz="quarter" idx="15"/>
          </p:nvPr>
        </p:nvSpPr>
        <p:spPr>
          <a:xfrm>
            <a:off x="476759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Shape 173"/>
          <p:cNvSpPr>
            <a:spLocks noGrp="1"/>
          </p:cNvSpPr>
          <p:nvPr>
            <p:ph type="pic" sz="quarter" idx="23" hasCustomPrompt="1"/>
          </p:nvPr>
        </p:nvSpPr>
        <p:spPr>
          <a:xfrm>
            <a:off x="4251066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2" name="Shape 173"/>
          <p:cNvSpPr>
            <a:spLocks noGrp="1"/>
          </p:cNvSpPr>
          <p:nvPr>
            <p:ph type="pic" sz="quarter" idx="25" hasCustomPrompt="1"/>
          </p:nvPr>
        </p:nvSpPr>
        <p:spPr>
          <a:xfrm>
            <a:off x="636259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Shape 68">
            <a:extLst>
              <a:ext uri="{FF2B5EF4-FFF2-40B4-BE49-F238E27FC236}">
                <a16:creationId xmlns:a16="http://schemas.microsoft.com/office/drawing/2014/main" id="{FF49166C-2EDC-4679-AD43-55B1178AA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07168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body" idx="1"/>
          </p:nvPr>
        </p:nvSpPr>
        <p:spPr>
          <a:xfrm>
            <a:off x="636107" y="2330450"/>
            <a:ext cx="10919483" cy="3194051"/>
          </a:xfrm>
          <a:prstGeom prst="rect">
            <a:avLst/>
          </a:prstGeom>
        </p:spPr>
        <p:txBody>
          <a:bodyPr numCol="1" spcCol="1091948" anchor="t"/>
          <a:lstStyle>
            <a:lvl1pPr marL="285750" indent="-28575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73152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371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237744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  <p:sp>
        <p:nvSpPr>
          <p:cNvPr id="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61C493AE-9B98-48F1-82C3-3BC18DEC51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433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61C493AE-9B98-48F1-82C3-3BC18DEC51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hape 240">
            <a:extLst>
              <a:ext uri="{FF2B5EF4-FFF2-40B4-BE49-F238E27FC236}">
                <a16:creationId xmlns:a16="http://schemas.microsoft.com/office/drawing/2014/main" id="{0CB676EB-85B6-4065-99F5-35E4AC978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107" y="2330450"/>
            <a:ext cx="10919483" cy="3194051"/>
          </a:xfrm>
          <a:prstGeom prst="rect">
            <a:avLst/>
          </a:prstGeom>
        </p:spPr>
        <p:txBody>
          <a:bodyPr numCol="2" spcCol="731520" anchor="t"/>
          <a:lstStyle>
            <a:lvl1pPr marL="285750" indent="-28575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73152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371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237744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612643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8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Shape 68">
            <a:extLst>
              <a:ext uri="{FF2B5EF4-FFF2-40B4-BE49-F238E27FC236}">
                <a16:creationId xmlns:a16="http://schemas.microsoft.com/office/drawing/2014/main" id="{C3010E05-6609-4551-BD36-4528846D39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hape 240">
            <a:extLst>
              <a:ext uri="{FF2B5EF4-FFF2-40B4-BE49-F238E27FC236}">
                <a16:creationId xmlns:a16="http://schemas.microsoft.com/office/drawing/2014/main" id="{11EE7434-C25C-4E70-80AD-93E7F3B2C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107" y="2330450"/>
            <a:ext cx="10919483" cy="3194051"/>
          </a:xfrm>
          <a:prstGeom prst="rect">
            <a:avLst/>
          </a:prstGeom>
        </p:spPr>
        <p:txBody>
          <a:bodyPr numCol="3" spcCol="731520" anchor="t"/>
          <a:lstStyle>
            <a:lvl1pPr marL="285750" indent="-28575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73152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371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237744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05260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hoto +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A76837-B143-42CC-8217-0E109852FF7E}"/>
              </a:ext>
            </a:extLst>
          </p:cNvPr>
          <p:cNvSpPr/>
          <p:nvPr userDrawn="1"/>
        </p:nvSpPr>
        <p:spPr>
          <a:xfrm>
            <a:off x="0" y="0"/>
            <a:ext cx="4192790" cy="68580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4"/>
          </p:nvPr>
        </p:nvSpPr>
        <p:spPr>
          <a:xfrm>
            <a:off x="5721350" y="1473200"/>
            <a:ext cx="5264150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5" hasCustomPrompt="1"/>
          </p:nvPr>
        </p:nvSpPr>
        <p:spPr>
          <a:xfrm>
            <a:off x="5721350" y="1117600"/>
            <a:ext cx="5264150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7"/>
          </p:nvPr>
        </p:nvSpPr>
        <p:spPr>
          <a:xfrm>
            <a:off x="5721350" y="2889250"/>
            <a:ext cx="5264150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8" hasCustomPrompt="1"/>
          </p:nvPr>
        </p:nvSpPr>
        <p:spPr>
          <a:xfrm>
            <a:off x="5721351" y="2533650"/>
            <a:ext cx="52641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5" name="Shape 265"/>
          <p:cNvSpPr>
            <a:spLocks noGrp="1"/>
          </p:cNvSpPr>
          <p:nvPr>
            <p:ph type="body" sz="quarter" idx="20"/>
          </p:nvPr>
        </p:nvSpPr>
        <p:spPr>
          <a:xfrm>
            <a:off x="5721350" y="4597400"/>
            <a:ext cx="5264150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6" name="Shape 266"/>
          <p:cNvSpPr>
            <a:spLocks noGrp="1"/>
          </p:cNvSpPr>
          <p:nvPr>
            <p:ph type="body" sz="quarter" idx="21" hasCustomPrompt="1"/>
          </p:nvPr>
        </p:nvSpPr>
        <p:spPr>
          <a:xfrm>
            <a:off x="5721351" y="4241800"/>
            <a:ext cx="52641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8" name="Shape 268"/>
          <p:cNvSpPr>
            <a:spLocks noGrp="1"/>
          </p:cNvSpPr>
          <p:nvPr>
            <p:ph type="title" hasCustomPrompt="1"/>
          </p:nvPr>
        </p:nvSpPr>
        <p:spPr>
          <a:xfrm>
            <a:off x="635000" y="2225675"/>
            <a:ext cx="31369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5757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body" sz="quarter" idx="14"/>
          </p:nvPr>
        </p:nvSpPr>
        <p:spPr>
          <a:xfrm>
            <a:off x="1277609" y="2839482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0" name="Shape 280"/>
          <p:cNvSpPr>
            <a:spLocks noGrp="1"/>
          </p:cNvSpPr>
          <p:nvPr>
            <p:ph type="body" sz="quarter" idx="15" hasCustomPrompt="1"/>
          </p:nvPr>
        </p:nvSpPr>
        <p:spPr>
          <a:xfrm>
            <a:off x="1277609" y="24701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7"/>
          </p:nvPr>
        </p:nvSpPr>
        <p:spPr>
          <a:xfrm>
            <a:off x="6925568" y="282575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3" name="Shape 283"/>
          <p:cNvSpPr>
            <a:spLocks noGrp="1"/>
          </p:cNvSpPr>
          <p:nvPr>
            <p:ph type="body" sz="quarter" idx="18" hasCustomPrompt="1"/>
          </p:nvPr>
        </p:nvSpPr>
        <p:spPr>
          <a:xfrm>
            <a:off x="6925568" y="24701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5" name="Shape 285"/>
          <p:cNvSpPr>
            <a:spLocks noGrp="1"/>
          </p:cNvSpPr>
          <p:nvPr>
            <p:ph type="body" sz="quarter" idx="20"/>
          </p:nvPr>
        </p:nvSpPr>
        <p:spPr>
          <a:xfrm>
            <a:off x="1277609" y="407670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sz="quarter" idx="21" hasCustomPrompt="1"/>
          </p:nvPr>
        </p:nvSpPr>
        <p:spPr>
          <a:xfrm>
            <a:off x="1277609" y="372110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8" name="Shape 288"/>
          <p:cNvSpPr>
            <a:spLocks noGrp="1"/>
          </p:cNvSpPr>
          <p:nvPr>
            <p:ph type="body" sz="quarter" idx="23"/>
          </p:nvPr>
        </p:nvSpPr>
        <p:spPr>
          <a:xfrm>
            <a:off x="1277609" y="532765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9" name="Shape 289"/>
          <p:cNvSpPr>
            <a:spLocks noGrp="1"/>
          </p:cNvSpPr>
          <p:nvPr>
            <p:ph type="body" sz="quarter" idx="24" hasCustomPrompt="1"/>
          </p:nvPr>
        </p:nvSpPr>
        <p:spPr>
          <a:xfrm>
            <a:off x="1277609" y="49720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sz="quarter" idx="26"/>
          </p:nvPr>
        </p:nvSpPr>
        <p:spPr>
          <a:xfrm>
            <a:off x="6925568" y="407670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2" name="Shape 292"/>
          <p:cNvSpPr>
            <a:spLocks noGrp="1"/>
          </p:cNvSpPr>
          <p:nvPr>
            <p:ph type="body" sz="quarter" idx="27" hasCustomPrompt="1"/>
          </p:nvPr>
        </p:nvSpPr>
        <p:spPr>
          <a:xfrm>
            <a:off x="6925568" y="372110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4" name="Shape 294"/>
          <p:cNvSpPr>
            <a:spLocks noGrp="1"/>
          </p:cNvSpPr>
          <p:nvPr>
            <p:ph type="body" sz="quarter" idx="29"/>
          </p:nvPr>
        </p:nvSpPr>
        <p:spPr>
          <a:xfrm>
            <a:off x="6925568" y="532765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5" name="Shape 295"/>
          <p:cNvSpPr>
            <a:spLocks noGrp="1"/>
          </p:cNvSpPr>
          <p:nvPr>
            <p:ph type="body" sz="quarter" idx="30" hasCustomPrompt="1"/>
          </p:nvPr>
        </p:nvSpPr>
        <p:spPr>
          <a:xfrm>
            <a:off x="6925568" y="49720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Shape 68"/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b="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8100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EF8BC-D562-46A0-821C-6C3B7910AE6F}"/>
              </a:ext>
            </a:extLst>
          </p:cNvPr>
          <p:cNvSpPr/>
          <p:nvPr userDrawn="1"/>
        </p:nvSpPr>
        <p:spPr>
          <a:xfrm>
            <a:off x="-27702" y="-1"/>
            <a:ext cx="2779475" cy="68580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EFC99F2-38AB-46A8-B0E9-128FE7748F20}"/>
              </a:ext>
            </a:extLst>
          </p:cNvPr>
          <p:cNvSpPr/>
          <p:nvPr userDrawn="1"/>
        </p:nvSpPr>
        <p:spPr>
          <a:xfrm>
            <a:off x="2636282" y="0"/>
            <a:ext cx="5736034" cy="6858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2" name="Shape 68">
            <a:extLst>
              <a:ext uri="{FF2B5EF4-FFF2-40B4-BE49-F238E27FC236}">
                <a16:creationId xmlns:a16="http://schemas.microsoft.com/office/drawing/2014/main" id="{092B380F-4BB9-4064-819C-8C8ACC47D9D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61003" y="2607524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-1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hape 52">
            <a:extLst>
              <a:ext uri="{FF2B5EF4-FFF2-40B4-BE49-F238E27FC236}">
                <a16:creationId xmlns:a16="http://schemas.microsoft.com/office/drawing/2014/main" id="{F40D9077-C3E5-4058-81B0-7F79371A4F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61003" y="4397699"/>
            <a:ext cx="4216370" cy="37895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bg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C6DAA1D-A6F8-4567-BE09-836FE5409167}"/>
              </a:ext>
            </a:extLst>
          </p:cNvPr>
          <p:cNvSpPr/>
          <p:nvPr userDrawn="1"/>
        </p:nvSpPr>
        <p:spPr>
          <a:xfrm rot="10800000">
            <a:off x="2628583" y="0"/>
            <a:ext cx="5943918" cy="3581400"/>
          </a:xfrm>
          <a:prstGeom prst="triangle">
            <a:avLst>
              <a:gd name="adj" fmla="val 49481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CDE987A-7C9D-48C9-A120-5251885568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31577" y="0"/>
            <a:ext cx="6560423" cy="6858000"/>
          </a:xfrm>
          <a:custGeom>
            <a:avLst/>
            <a:gdLst>
              <a:gd name="connsiteX0" fmla="*/ 2940924 w 6560423"/>
              <a:gd name="connsiteY0" fmla="*/ 0 h 6858000"/>
              <a:gd name="connsiteX1" fmla="*/ 6560423 w 6560423"/>
              <a:gd name="connsiteY1" fmla="*/ 0 h 6858000"/>
              <a:gd name="connsiteX2" fmla="*/ 6560423 w 6560423"/>
              <a:gd name="connsiteY2" fmla="*/ 6858000 h 6858000"/>
              <a:gd name="connsiteX3" fmla="*/ 2740739 w 6560423"/>
              <a:gd name="connsiteY3" fmla="*/ 6858000 h 6858000"/>
              <a:gd name="connsiteX4" fmla="*/ 0 w 6560423"/>
              <a:gd name="connsiteY4" fmla="*/ 35811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0423" h="6858000">
                <a:moveTo>
                  <a:pt x="2940924" y="0"/>
                </a:moveTo>
                <a:lnTo>
                  <a:pt x="6560423" y="0"/>
                </a:lnTo>
                <a:lnTo>
                  <a:pt x="6560423" y="6858000"/>
                </a:lnTo>
                <a:lnTo>
                  <a:pt x="2740739" y="6858000"/>
                </a:lnTo>
                <a:lnTo>
                  <a:pt x="0" y="3581174"/>
                </a:lnTo>
                <a:close/>
              </a:path>
            </a:pathLst>
          </a:custGeom>
          <a:solidFill>
            <a:schemeClr val="bg2"/>
          </a:solidFill>
        </p:spPr>
      </p:sp>
    </p:spTree>
    <p:extLst>
      <p:ext uri="{BB962C8B-B14F-4D97-AF65-F5344CB8AC3E}">
        <p14:creationId xmlns:p14="http://schemas.microsoft.com/office/powerpoint/2010/main" val="307966699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Shape 323"/>
          <p:cNvSpPr>
            <a:spLocks noGrp="1"/>
          </p:cNvSpPr>
          <p:nvPr>
            <p:ph type="title" hasCustomPrompt="1"/>
          </p:nvPr>
        </p:nvSpPr>
        <p:spPr>
          <a:xfrm>
            <a:off x="635000" y="1576151"/>
            <a:ext cx="2921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hape 240">
            <a:extLst>
              <a:ext uri="{FF2B5EF4-FFF2-40B4-BE49-F238E27FC236}">
                <a16:creationId xmlns:a16="http://schemas.microsoft.com/office/drawing/2014/main" id="{3EB11463-1CDF-420C-9042-D15BB0F7B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1047" y="1576151"/>
            <a:ext cx="7077147" cy="4838550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  <p:sp>
        <p:nvSpPr>
          <p:cNvPr id="9" name="Shape 240">
            <a:extLst>
              <a:ext uri="{FF2B5EF4-FFF2-40B4-BE49-F238E27FC236}">
                <a16:creationId xmlns:a16="http://schemas.microsoft.com/office/drawing/2014/main" id="{EB9E6775-C6A3-43E7-AB95-F9A4FA13A52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2920999" cy="1821900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4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41248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>
            <a:spLocks noGrp="1"/>
          </p:cNvSpPr>
          <p:nvPr>
            <p:ph type="pic" sz="half" idx="13"/>
          </p:nvPr>
        </p:nvSpPr>
        <p:spPr>
          <a:xfrm>
            <a:off x="5969000" y="635000"/>
            <a:ext cx="5588001" cy="55879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2918483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hape 240">
            <a:extLst>
              <a:ext uri="{FF2B5EF4-FFF2-40B4-BE49-F238E27FC236}">
                <a16:creationId xmlns:a16="http://schemas.microsoft.com/office/drawing/2014/main" id="{03863AEF-EEBF-4B6A-964B-593D4AFBF26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01389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5103691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 +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title" hasCustomPrompt="1"/>
          </p:nvPr>
        </p:nvSpPr>
        <p:spPr>
          <a:xfrm>
            <a:off x="8636000" y="1576151"/>
            <a:ext cx="2921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3" name="Shape 343"/>
          <p:cNvSpPr>
            <a:spLocks noGrp="1"/>
          </p:cNvSpPr>
          <p:nvPr>
            <p:ph type="body" sz="quarter" idx="1"/>
          </p:nvPr>
        </p:nvSpPr>
        <p:spPr>
          <a:xfrm>
            <a:off x="8636000" y="4345781"/>
            <a:ext cx="2921000" cy="15927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44" name="Shape 344"/>
          <p:cNvSpPr/>
          <p:nvPr/>
        </p:nvSpPr>
        <p:spPr>
          <a:xfrm>
            <a:off x="0" y="2926"/>
            <a:ext cx="8001000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93809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Photo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2918483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xfrm>
            <a:off x="636259" y="3924300"/>
            <a:ext cx="6779509" cy="228441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BBB2BE-FDB2-4099-B9C0-3F6B516B9C97}"/>
              </a:ext>
            </a:extLst>
          </p:cNvPr>
          <p:cNvSpPr/>
          <p:nvPr/>
        </p:nvSpPr>
        <p:spPr>
          <a:xfrm>
            <a:off x="5966032" y="0"/>
            <a:ext cx="6225968" cy="6858000"/>
          </a:xfrm>
          <a:custGeom>
            <a:avLst/>
            <a:gdLst>
              <a:gd name="connsiteX0" fmla="*/ 0 w 6225968"/>
              <a:gd name="connsiteY0" fmla="*/ 0 h 6858000"/>
              <a:gd name="connsiteX1" fmla="*/ 6225968 w 6225968"/>
              <a:gd name="connsiteY1" fmla="*/ 0 h 6858000"/>
              <a:gd name="connsiteX2" fmla="*/ 6225968 w 6225968"/>
              <a:gd name="connsiteY2" fmla="*/ 6858000 h 6858000"/>
              <a:gd name="connsiteX3" fmla="*/ 4231308 w 622596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5968" h="6858000">
                <a:moveTo>
                  <a:pt x="0" y="0"/>
                </a:moveTo>
                <a:lnTo>
                  <a:pt x="6225968" y="0"/>
                </a:lnTo>
                <a:lnTo>
                  <a:pt x="6225968" y="6858000"/>
                </a:lnTo>
                <a:lnTo>
                  <a:pt x="4231308" y="6858000"/>
                </a:ln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42CA59-C4D3-4CAF-9BBE-01170CA5D96F}"/>
              </a:ext>
            </a:extLst>
          </p:cNvPr>
          <p:cNvSpPr/>
          <p:nvPr/>
        </p:nvSpPr>
        <p:spPr>
          <a:xfrm rot="19699553">
            <a:off x="7876978" y="-658218"/>
            <a:ext cx="188235" cy="8174435"/>
          </a:xfrm>
          <a:custGeom>
            <a:avLst/>
            <a:gdLst>
              <a:gd name="connsiteX0" fmla="*/ 0 w 188235"/>
              <a:gd name="connsiteY0" fmla="*/ 0 h 8174435"/>
              <a:gd name="connsiteX1" fmla="*/ 188235 w 188235"/>
              <a:gd name="connsiteY1" fmla="*/ 116139 h 8174435"/>
              <a:gd name="connsiteX2" fmla="*/ 188235 w 188235"/>
              <a:gd name="connsiteY2" fmla="*/ 8174435 h 8174435"/>
              <a:gd name="connsiteX3" fmla="*/ 0 w 188235"/>
              <a:gd name="connsiteY3" fmla="*/ 8058296 h 817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35" h="8174435">
                <a:moveTo>
                  <a:pt x="0" y="0"/>
                </a:moveTo>
                <a:lnTo>
                  <a:pt x="188235" y="116139"/>
                </a:lnTo>
                <a:lnTo>
                  <a:pt x="188235" y="8174435"/>
                </a:lnTo>
                <a:lnTo>
                  <a:pt x="0" y="80582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208982275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Photo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BBB2BE-FDB2-4099-B9C0-3F6B516B9C97}"/>
              </a:ext>
            </a:extLst>
          </p:cNvPr>
          <p:cNvSpPr/>
          <p:nvPr/>
        </p:nvSpPr>
        <p:spPr>
          <a:xfrm>
            <a:off x="5966032" y="0"/>
            <a:ext cx="6225968" cy="6858000"/>
          </a:xfrm>
          <a:custGeom>
            <a:avLst/>
            <a:gdLst>
              <a:gd name="connsiteX0" fmla="*/ 0 w 6225968"/>
              <a:gd name="connsiteY0" fmla="*/ 0 h 6858000"/>
              <a:gd name="connsiteX1" fmla="*/ 6225968 w 6225968"/>
              <a:gd name="connsiteY1" fmla="*/ 0 h 6858000"/>
              <a:gd name="connsiteX2" fmla="*/ 6225968 w 6225968"/>
              <a:gd name="connsiteY2" fmla="*/ 6858000 h 6858000"/>
              <a:gd name="connsiteX3" fmla="*/ 4231308 w 622596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5968" h="6858000">
                <a:moveTo>
                  <a:pt x="0" y="0"/>
                </a:moveTo>
                <a:lnTo>
                  <a:pt x="6225968" y="0"/>
                </a:lnTo>
                <a:lnTo>
                  <a:pt x="6225968" y="6858000"/>
                </a:lnTo>
                <a:lnTo>
                  <a:pt x="4231308" y="6858000"/>
                </a:ln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42CA59-C4D3-4CAF-9BBE-01170CA5D96F}"/>
              </a:ext>
            </a:extLst>
          </p:cNvPr>
          <p:cNvSpPr/>
          <p:nvPr/>
        </p:nvSpPr>
        <p:spPr>
          <a:xfrm rot="19699553">
            <a:off x="7876978" y="-658218"/>
            <a:ext cx="188235" cy="8174435"/>
          </a:xfrm>
          <a:custGeom>
            <a:avLst/>
            <a:gdLst>
              <a:gd name="connsiteX0" fmla="*/ 0 w 188235"/>
              <a:gd name="connsiteY0" fmla="*/ 0 h 8174435"/>
              <a:gd name="connsiteX1" fmla="*/ 188235 w 188235"/>
              <a:gd name="connsiteY1" fmla="*/ 116139 h 8174435"/>
              <a:gd name="connsiteX2" fmla="*/ 188235 w 188235"/>
              <a:gd name="connsiteY2" fmla="*/ 8174435 h 8174435"/>
              <a:gd name="connsiteX3" fmla="*/ 0 w 188235"/>
              <a:gd name="connsiteY3" fmla="*/ 8058296 h 817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35" h="8174435">
                <a:moveTo>
                  <a:pt x="0" y="0"/>
                </a:moveTo>
                <a:lnTo>
                  <a:pt x="188235" y="116139"/>
                </a:lnTo>
                <a:lnTo>
                  <a:pt x="188235" y="8174435"/>
                </a:lnTo>
                <a:lnTo>
                  <a:pt x="0" y="80582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pic>
        <p:nvPicPr>
          <p:cNvPr id="7" name="macbook-pro-retina.png">
            <a:extLst>
              <a:ext uri="{FF2B5EF4-FFF2-40B4-BE49-F238E27FC236}">
                <a16:creationId xmlns:a16="http://schemas.microsoft.com/office/drawing/2014/main" id="{68F6D8D0-9573-4FA1-8CC2-85630ED62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385433" y="1422543"/>
            <a:ext cx="7319450" cy="443628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028">
            <a:extLst>
              <a:ext uri="{FF2B5EF4-FFF2-40B4-BE49-F238E27FC236}">
                <a16:creationId xmlns:a16="http://schemas.microsoft.com/office/drawing/2014/main" id="{B118EEE8-B544-457C-8E02-635FEBDE4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9592" y="1686407"/>
            <a:ext cx="5576292" cy="3485183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Shape 341">
            <a:extLst>
              <a:ext uri="{FF2B5EF4-FFF2-40B4-BE49-F238E27FC236}">
                <a16:creationId xmlns:a16="http://schemas.microsoft.com/office/drawing/2014/main" id="{D8B398AA-74C2-4ADD-907F-1E1BEE9BE1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36000" y="809216"/>
            <a:ext cx="2921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hape 343">
            <a:extLst>
              <a:ext uri="{FF2B5EF4-FFF2-40B4-BE49-F238E27FC236}">
                <a16:creationId xmlns:a16="http://schemas.microsoft.com/office/drawing/2014/main" id="{125949D4-5A6A-4C22-A7BF-F4973B3258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6000" y="3578846"/>
            <a:ext cx="2921000" cy="15927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750689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Photo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8126741" y="2137097"/>
            <a:ext cx="3429001" cy="4088905"/>
          </a:xfrm>
          <a:prstGeom prst="rect">
            <a:avLst/>
          </a:prstGeom>
          <a:solidFill>
            <a:srgbClr val="1C1E21"/>
          </a:solidFill>
          <a:ln w="12700">
            <a:miter lim="400000"/>
          </a:ln>
        </p:spPr>
        <p:txBody>
          <a:bodyPr lIns="508000" tIns="508000" rIns="508000" bIns="508000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 dirty="0"/>
          </a:p>
        </p:txBody>
      </p:sp>
      <p:sp>
        <p:nvSpPr>
          <p:cNvPr id="414" name="Shape 414"/>
          <p:cNvSpPr>
            <a:spLocks noGrp="1"/>
          </p:cNvSpPr>
          <p:nvPr>
            <p:ph type="pic" sz="half" idx="14"/>
          </p:nvPr>
        </p:nvSpPr>
        <p:spPr>
          <a:xfrm>
            <a:off x="636259" y="2137147"/>
            <a:ext cx="7493943" cy="40888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16" name="Shape 416"/>
          <p:cNvSpPr>
            <a:spLocks noGrp="1"/>
          </p:cNvSpPr>
          <p:nvPr>
            <p:ph type="body" sz="quarter" idx="1"/>
          </p:nvPr>
        </p:nvSpPr>
        <p:spPr>
          <a:xfrm>
            <a:off x="8634741" y="2645097"/>
            <a:ext cx="2413001" cy="307340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1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77750030-3605-478F-A4A4-D94B89190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144870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/>
          </p:cNvSpPr>
          <p:nvPr>
            <p:ph type="pic" sz="quarter" idx="14"/>
          </p:nvPr>
        </p:nvSpPr>
        <p:spPr>
          <a:xfrm>
            <a:off x="636258" y="2264097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1" name="Shape 451"/>
          <p:cNvSpPr>
            <a:spLocks noGrp="1"/>
          </p:cNvSpPr>
          <p:nvPr>
            <p:ph type="pic" sz="quarter" idx="15"/>
          </p:nvPr>
        </p:nvSpPr>
        <p:spPr>
          <a:xfrm>
            <a:off x="3397619" y="2264097"/>
            <a:ext cx="2635251" cy="2636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2" name="Shape 452"/>
          <p:cNvSpPr>
            <a:spLocks noGrp="1"/>
          </p:cNvSpPr>
          <p:nvPr>
            <p:ph type="pic" sz="quarter" idx="16"/>
          </p:nvPr>
        </p:nvSpPr>
        <p:spPr>
          <a:xfrm>
            <a:off x="6158979" y="2264098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3" name="Shape 453"/>
          <p:cNvSpPr>
            <a:spLocks noGrp="1"/>
          </p:cNvSpPr>
          <p:nvPr>
            <p:ph type="pic" sz="quarter" idx="17"/>
          </p:nvPr>
        </p:nvSpPr>
        <p:spPr>
          <a:xfrm>
            <a:off x="8920339" y="2264097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4" name="Shape 454"/>
          <p:cNvSpPr>
            <a:spLocks noGrp="1"/>
          </p:cNvSpPr>
          <p:nvPr>
            <p:ph type="body" sz="quarter" idx="18" hasCustomPrompt="1"/>
          </p:nvPr>
        </p:nvSpPr>
        <p:spPr>
          <a:xfrm>
            <a:off x="642608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spc="270">
                <a:solidFill>
                  <a:schemeClr val="tx2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HEADING 1</a:t>
            </a:r>
          </a:p>
        </p:txBody>
      </p:sp>
      <p:sp>
        <p:nvSpPr>
          <p:cNvPr id="455" name="Shape 455"/>
          <p:cNvSpPr>
            <a:spLocks noGrp="1"/>
          </p:cNvSpPr>
          <p:nvPr>
            <p:ph type="body" sz="quarter" idx="19" hasCustomPrompt="1"/>
          </p:nvPr>
        </p:nvSpPr>
        <p:spPr>
          <a:xfrm>
            <a:off x="737858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</a:p>
        </p:txBody>
      </p:sp>
      <p:sp>
        <p:nvSpPr>
          <p:cNvPr id="456" name="Shape 456"/>
          <p:cNvSpPr>
            <a:spLocks noGrp="1"/>
          </p:cNvSpPr>
          <p:nvPr>
            <p:ph type="body" sz="quarter" idx="20" hasCustomPrompt="1"/>
          </p:nvPr>
        </p:nvSpPr>
        <p:spPr>
          <a:xfrm>
            <a:off x="3403969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spc="270">
                <a:solidFill>
                  <a:schemeClr val="tx2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HEADING 2</a:t>
            </a:r>
          </a:p>
        </p:txBody>
      </p:sp>
      <p:sp>
        <p:nvSpPr>
          <p:cNvPr id="457" name="Shape 457"/>
          <p:cNvSpPr>
            <a:spLocks noGrp="1"/>
          </p:cNvSpPr>
          <p:nvPr>
            <p:ph type="body" sz="quarter" idx="21" hasCustomPrompt="1"/>
          </p:nvPr>
        </p:nvSpPr>
        <p:spPr>
          <a:xfrm>
            <a:off x="3492869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marR="0" indent="0" algn="ctr" defTabSz="410766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charset="0"/>
              <a:buNone/>
              <a:tabLst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</a:p>
        </p:txBody>
      </p:sp>
      <p:sp>
        <p:nvSpPr>
          <p:cNvPr id="458" name="Shape 458"/>
          <p:cNvSpPr>
            <a:spLocks noGrp="1"/>
          </p:cNvSpPr>
          <p:nvPr>
            <p:ph type="body" sz="quarter" idx="22" hasCustomPrompt="1"/>
          </p:nvPr>
        </p:nvSpPr>
        <p:spPr>
          <a:xfrm>
            <a:off x="6158979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spc="270">
                <a:solidFill>
                  <a:schemeClr val="tx2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HEADING 3</a:t>
            </a:r>
          </a:p>
        </p:txBody>
      </p:sp>
      <p:sp>
        <p:nvSpPr>
          <p:cNvPr id="459" name="Shape 459"/>
          <p:cNvSpPr>
            <a:spLocks noGrp="1"/>
          </p:cNvSpPr>
          <p:nvPr>
            <p:ph type="body" sz="quarter" idx="23" hasCustomPrompt="1"/>
          </p:nvPr>
        </p:nvSpPr>
        <p:spPr>
          <a:xfrm>
            <a:off x="6254229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marR="0" indent="0" algn="ctr" defTabSz="410766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charset="0"/>
              <a:buNone/>
              <a:tabLst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</a:p>
        </p:txBody>
      </p:sp>
      <p:sp>
        <p:nvSpPr>
          <p:cNvPr id="460" name="Shape 460"/>
          <p:cNvSpPr>
            <a:spLocks noGrp="1"/>
          </p:cNvSpPr>
          <p:nvPr>
            <p:ph type="body" sz="quarter" idx="24" hasCustomPrompt="1"/>
          </p:nvPr>
        </p:nvSpPr>
        <p:spPr>
          <a:xfrm>
            <a:off x="8913988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lang="en-US" sz="1800" b="0" u="none" spc="300" baseline="0" smtClean="0">
                <a:solidFill>
                  <a:schemeClr val="tx2"/>
                </a:solidFill>
                <a:latin typeface="+mj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HEADING 4</a:t>
            </a:r>
          </a:p>
        </p:txBody>
      </p:sp>
      <p:sp>
        <p:nvSpPr>
          <p:cNvPr id="461" name="Shape 461"/>
          <p:cNvSpPr>
            <a:spLocks noGrp="1"/>
          </p:cNvSpPr>
          <p:nvPr>
            <p:ph type="body" sz="quarter" idx="25" hasCustomPrompt="1"/>
          </p:nvPr>
        </p:nvSpPr>
        <p:spPr>
          <a:xfrm>
            <a:off x="9015589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marR="0" indent="0" algn="ctr" defTabSz="410766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charset="0"/>
              <a:buNone/>
              <a:tabLst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  <a:endParaRPr dirty="0"/>
          </a:p>
        </p:txBody>
      </p:sp>
      <p:sp>
        <p:nvSpPr>
          <p:cNvPr id="18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0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Shape 68">
            <a:extLst>
              <a:ext uri="{FF2B5EF4-FFF2-40B4-BE49-F238E27FC236}">
                <a16:creationId xmlns:a16="http://schemas.microsoft.com/office/drawing/2014/main" id="{75716027-8A3A-4FCC-A3E7-063625D51E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685331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/>
          </p:cNvSpPr>
          <p:nvPr>
            <p:ph type="pic" sz="quarter" idx="14"/>
          </p:nvPr>
        </p:nvSpPr>
        <p:spPr>
          <a:xfrm>
            <a:off x="636258" y="3586361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2" name="Shape 472"/>
          <p:cNvSpPr>
            <a:spLocks noGrp="1"/>
          </p:cNvSpPr>
          <p:nvPr>
            <p:ph type="pic" sz="quarter" idx="15"/>
          </p:nvPr>
        </p:nvSpPr>
        <p:spPr>
          <a:xfrm>
            <a:off x="3397619" y="3586361"/>
            <a:ext cx="2635251" cy="2636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3" name="Shape 473"/>
          <p:cNvSpPr>
            <a:spLocks noGrp="1"/>
          </p:cNvSpPr>
          <p:nvPr>
            <p:ph type="pic" sz="quarter" idx="16"/>
          </p:nvPr>
        </p:nvSpPr>
        <p:spPr>
          <a:xfrm>
            <a:off x="6158979" y="3586361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4" name="Shape 474"/>
          <p:cNvSpPr>
            <a:spLocks noGrp="1"/>
          </p:cNvSpPr>
          <p:nvPr>
            <p:ph type="pic" sz="quarter" idx="17"/>
          </p:nvPr>
        </p:nvSpPr>
        <p:spPr>
          <a:xfrm>
            <a:off x="8920339" y="3586361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5" name="Shape 475"/>
          <p:cNvSpPr>
            <a:spLocks noGrp="1"/>
          </p:cNvSpPr>
          <p:nvPr>
            <p:ph type="body" sz="quarter" idx="18" hasCustomPrompt="1"/>
          </p:nvPr>
        </p:nvSpPr>
        <p:spPr>
          <a:xfrm>
            <a:off x="769609" y="2495531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77" name="Shape 477"/>
          <p:cNvSpPr>
            <a:spLocks noGrp="1"/>
          </p:cNvSpPr>
          <p:nvPr>
            <p:ph type="body" sz="quarter" idx="20" hasCustomPrompt="1"/>
          </p:nvPr>
        </p:nvSpPr>
        <p:spPr>
          <a:xfrm>
            <a:off x="6285979" y="2495531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79" name="Shape 479"/>
          <p:cNvSpPr/>
          <p:nvPr/>
        </p:nvSpPr>
        <p:spPr>
          <a:xfrm flipV="1">
            <a:off x="64895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0" name="Shape 480"/>
          <p:cNvSpPr/>
          <p:nvPr/>
        </p:nvSpPr>
        <p:spPr>
          <a:xfrm flipV="1">
            <a:off x="340396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1" name="Shape 481"/>
          <p:cNvSpPr/>
          <p:nvPr/>
        </p:nvSpPr>
        <p:spPr>
          <a:xfrm flipV="1">
            <a:off x="616532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2" name="Shape 482"/>
          <p:cNvSpPr/>
          <p:nvPr/>
        </p:nvSpPr>
        <p:spPr>
          <a:xfrm flipV="1">
            <a:off x="892668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22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Font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4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hape 475">
            <a:extLst>
              <a:ext uri="{FF2B5EF4-FFF2-40B4-BE49-F238E27FC236}">
                <a16:creationId xmlns:a16="http://schemas.microsoft.com/office/drawing/2014/main" id="{DE286DEF-550C-4897-9DFE-406983B272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4619" y="2495530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Shape 475">
            <a:extLst>
              <a:ext uri="{FF2B5EF4-FFF2-40B4-BE49-F238E27FC236}">
                <a16:creationId xmlns:a16="http://schemas.microsoft.com/office/drawing/2014/main" id="{43F51D86-09ED-4DCA-9A18-98C139AD7B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3749" y="2495531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Shape 68">
            <a:extLst>
              <a:ext uri="{FF2B5EF4-FFF2-40B4-BE49-F238E27FC236}">
                <a16:creationId xmlns:a16="http://schemas.microsoft.com/office/drawing/2014/main" id="{7EDFB421-789C-47B3-8B84-D395EDE6A5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972602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/>
          </p:cNvSpPr>
          <p:nvPr>
            <p:ph type="pic" sz="quarter" idx="13"/>
          </p:nvPr>
        </p:nvSpPr>
        <p:spPr>
          <a:xfrm>
            <a:off x="5524897" y="635000"/>
            <a:ext cx="2952553" cy="29527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3" name="Shape 513"/>
          <p:cNvSpPr>
            <a:spLocks noGrp="1"/>
          </p:cNvSpPr>
          <p:nvPr>
            <p:ph type="pic" sz="quarter" idx="14"/>
          </p:nvPr>
        </p:nvSpPr>
        <p:spPr>
          <a:xfrm>
            <a:off x="5524897" y="3714750"/>
            <a:ext cx="2952553" cy="2508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4" name="Shape 514"/>
          <p:cNvSpPr>
            <a:spLocks noGrp="1"/>
          </p:cNvSpPr>
          <p:nvPr>
            <p:ph type="pic" sz="quarter" idx="15"/>
          </p:nvPr>
        </p:nvSpPr>
        <p:spPr>
          <a:xfrm>
            <a:off x="8604448" y="635000"/>
            <a:ext cx="2952553" cy="20330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5" name="Shape 515"/>
          <p:cNvSpPr>
            <a:spLocks noGrp="1"/>
          </p:cNvSpPr>
          <p:nvPr>
            <p:ph type="pic" sz="quarter" idx="16"/>
          </p:nvPr>
        </p:nvSpPr>
        <p:spPr>
          <a:xfrm>
            <a:off x="8604448" y="2794992"/>
            <a:ext cx="2952553" cy="34279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7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3195512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Shape 240">
            <a:extLst>
              <a:ext uri="{FF2B5EF4-FFF2-40B4-BE49-F238E27FC236}">
                <a16:creationId xmlns:a16="http://schemas.microsoft.com/office/drawing/2014/main" id="{473C0CA4-1E4E-4821-A018-9D8EF967757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19677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97450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ortfolio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3937000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58" name="Shape 558"/>
          <p:cNvSpPr>
            <a:spLocks noGrp="1"/>
          </p:cNvSpPr>
          <p:nvPr>
            <p:ph type="pic" sz="half" idx="14"/>
          </p:nvPr>
        </p:nvSpPr>
        <p:spPr>
          <a:xfrm>
            <a:off x="4064000" y="-1"/>
            <a:ext cx="3937001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59" name="Shape 559"/>
          <p:cNvSpPr>
            <a:spLocks noGrp="1"/>
          </p:cNvSpPr>
          <p:nvPr>
            <p:ph type="pic" sz="half" idx="15"/>
          </p:nvPr>
        </p:nvSpPr>
        <p:spPr>
          <a:xfrm>
            <a:off x="8128000" y="0"/>
            <a:ext cx="406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61" name="Shape 561"/>
          <p:cNvSpPr>
            <a:spLocks noGrp="1"/>
          </p:cNvSpPr>
          <p:nvPr>
            <p:ph type="body" sz="quarter" idx="16"/>
          </p:nvPr>
        </p:nvSpPr>
        <p:spPr>
          <a:xfrm>
            <a:off x="650875" y="3006328"/>
            <a:ext cx="2635251" cy="6463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3" name="Shape 563"/>
          <p:cNvSpPr>
            <a:spLocks noGrp="1"/>
          </p:cNvSpPr>
          <p:nvPr>
            <p:ph type="body" sz="quarter" idx="18"/>
          </p:nvPr>
        </p:nvSpPr>
        <p:spPr>
          <a:xfrm>
            <a:off x="4714875" y="4671675"/>
            <a:ext cx="2635250" cy="6463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65" name="Shape 565"/>
          <p:cNvSpPr>
            <a:spLocks noGrp="1"/>
          </p:cNvSpPr>
          <p:nvPr>
            <p:ph type="body" sz="quarter" idx="20"/>
          </p:nvPr>
        </p:nvSpPr>
        <p:spPr>
          <a:xfrm>
            <a:off x="8842375" y="2935684"/>
            <a:ext cx="2635250" cy="6463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4762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B14F3-D951-4ACE-8D25-C705AE746ABE}"/>
              </a:ext>
            </a:extLst>
          </p:cNvPr>
          <p:cNvGrpSpPr/>
          <p:nvPr userDrawn="1"/>
        </p:nvGrpSpPr>
        <p:grpSpPr>
          <a:xfrm>
            <a:off x="-27702" y="-1"/>
            <a:ext cx="8600203" cy="6858001"/>
            <a:chOff x="-27702" y="-1"/>
            <a:chExt cx="8600203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EF8BC-D562-46A0-821C-6C3B7910AE6F}"/>
                </a:ext>
              </a:extLst>
            </p:cNvPr>
            <p:cNvSpPr/>
            <p:nvPr userDrawn="1"/>
          </p:nvSpPr>
          <p:spPr>
            <a:xfrm>
              <a:off x="-27702" y="-1"/>
              <a:ext cx="2779475" cy="685800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C6DAA1D-A6F8-4567-BE09-836FE5409167}"/>
                </a:ext>
              </a:extLst>
            </p:cNvPr>
            <p:cNvSpPr/>
            <p:nvPr userDrawn="1"/>
          </p:nvSpPr>
          <p:spPr>
            <a:xfrm rot="10800000">
              <a:off x="2628583" y="0"/>
              <a:ext cx="5943918" cy="3581400"/>
            </a:xfrm>
            <a:prstGeom prst="triangle">
              <a:avLst>
                <a:gd name="adj" fmla="val 4948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1EFC99F2-38AB-46A8-B0E9-128FE7748F20}"/>
                </a:ext>
              </a:extLst>
            </p:cNvPr>
            <p:cNvSpPr/>
            <p:nvPr userDrawn="1"/>
          </p:nvSpPr>
          <p:spPr>
            <a:xfrm>
              <a:off x="2636282" y="0"/>
              <a:ext cx="5736034" cy="6858000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</p:grpSp>
      <p:sp>
        <p:nvSpPr>
          <p:cNvPr id="12" name="Shape 68">
            <a:extLst>
              <a:ext uri="{FF2B5EF4-FFF2-40B4-BE49-F238E27FC236}">
                <a16:creationId xmlns:a16="http://schemas.microsoft.com/office/drawing/2014/main" id="{7DCED5A7-F5E9-4DF0-8D74-7F1595246C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286" y="2881174"/>
            <a:ext cx="5089113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3BA576C-9284-4836-8BE3-083A31D3D8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286" y="4812420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00122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/>
          </p:cNvSpPr>
          <p:nvPr>
            <p:ph type="pic" sz="quarter" idx="13"/>
          </p:nvPr>
        </p:nvSpPr>
        <p:spPr>
          <a:xfrm>
            <a:off x="9239448" y="3905250"/>
            <a:ext cx="2952553" cy="29527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1" name="Shape 59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952553" cy="29527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2" name="Shape 592"/>
          <p:cNvSpPr>
            <a:spLocks noGrp="1"/>
          </p:cNvSpPr>
          <p:nvPr>
            <p:ph type="pic" sz="quarter" idx="15"/>
          </p:nvPr>
        </p:nvSpPr>
        <p:spPr>
          <a:xfrm>
            <a:off x="0" y="3079750"/>
            <a:ext cx="2952552" cy="3778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3" name="Shape 593"/>
          <p:cNvSpPr>
            <a:spLocks noGrp="1"/>
          </p:cNvSpPr>
          <p:nvPr>
            <p:ph type="pic" sz="quarter" idx="16"/>
          </p:nvPr>
        </p:nvSpPr>
        <p:spPr>
          <a:xfrm>
            <a:off x="3079552" y="0"/>
            <a:ext cx="2952553" cy="20330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4" name="Shape 594"/>
          <p:cNvSpPr>
            <a:spLocks noGrp="1"/>
          </p:cNvSpPr>
          <p:nvPr>
            <p:ph type="pic" sz="quarter" idx="17"/>
          </p:nvPr>
        </p:nvSpPr>
        <p:spPr>
          <a:xfrm>
            <a:off x="3079552" y="2159992"/>
            <a:ext cx="2952553" cy="33011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5" name="Shape 595"/>
          <p:cNvSpPr>
            <a:spLocks noGrp="1"/>
          </p:cNvSpPr>
          <p:nvPr>
            <p:ph type="pic" sz="quarter" idx="18"/>
          </p:nvPr>
        </p:nvSpPr>
        <p:spPr>
          <a:xfrm>
            <a:off x="3079552" y="5588198"/>
            <a:ext cx="2952553" cy="12698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6" name="Shape 596"/>
          <p:cNvSpPr>
            <a:spLocks noGrp="1"/>
          </p:cNvSpPr>
          <p:nvPr>
            <p:ph type="pic" sz="quarter" idx="19"/>
          </p:nvPr>
        </p:nvSpPr>
        <p:spPr>
          <a:xfrm>
            <a:off x="6159103" y="0"/>
            <a:ext cx="2952553" cy="431502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7" name="Shape 597"/>
          <p:cNvSpPr>
            <a:spLocks noGrp="1"/>
          </p:cNvSpPr>
          <p:nvPr>
            <p:ph type="pic" sz="quarter" idx="20"/>
          </p:nvPr>
        </p:nvSpPr>
        <p:spPr>
          <a:xfrm>
            <a:off x="6159103" y="4442023"/>
            <a:ext cx="2952553" cy="24159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8" name="Shape 598"/>
          <p:cNvSpPr>
            <a:spLocks noGrp="1"/>
          </p:cNvSpPr>
          <p:nvPr>
            <p:ph type="pic" sz="quarter" idx="21"/>
          </p:nvPr>
        </p:nvSpPr>
        <p:spPr>
          <a:xfrm>
            <a:off x="9238654" y="0"/>
            <a:ext cx="2952553" cy="3778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2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3849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ng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316104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631F0-F4C0-40B7-A5E1-BCBB6DA642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27715" y="-8965"/>
            <a:ext cx="9164285" cy="6858000"/>
          </a:xfrm>
          <a:prstGeom prst="rect">
            <a:avLst/>
          </a:prstGeom>
        </p:spPr>
      </p:pic>
      <p:sp>
        <p:nvSpPr>
          <p:cNvPr id="5" name="Shape 240">
            <a:extLst>
              <a:ext uri="{FF2B5EF4-FFF2-40B4-BE49-F238E27FC236}">
                <a16:creationId xmlns:a16="http://schemas.microsoft.com/office/drawing/2014/main" id="{479CE6E1-F09A-4F6B-8D39-B577F12691F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01389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05962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i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2918483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8ABA76-789B-4DE4-87B3-666710AA1B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67984" y="0"/>
            <a:ext cx="6224016" cy="6858000"/>
          </a:xfrm>
          <a:prstGeom prst="rect">
            <a:avLst/>
          </a:prstGeom>
        </p:spPr>
      </p:pic>
      <p:sp>
        <p:nvSpPr>
          <p:cNvPr id="6" name="Shape 240">
            <a:extLst>
              <a:ext uri="{FF2B5EF4-FFF2-40B4-BE49-F238E27FC236}">
                <a16:creationId xmlns:a16="http://schemas.microsoft.com/office/drawing/2014/main" id="{71A28E73-356B-418E-9DB3-0F13F965E35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5077823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21968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i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159422-F43E-4199-96EB-D4810699F2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767"/>
            <a:ext cx="12192000" cy="4224528"/>
          </a:xfrm>
          <a:prstGeom prst="rect">
            <a:avLst/>
          </a:prstGeom>
        </p:spPr>
      </p:pic>
      <p:sp>
        <p:nvSpPr>
          <p:cNvPr id="638" name="Shape 638"/>
          <p:cNvSpPr>
            <a:spLocks noGrp="1"/>
          </p:cNvSpPr>
          <p:nvPr>
            <p:ph type="body" sz="quarter" idx="1"/>
          </p:nvPr>
        </p:nvSpPr>
        <p:spPr>
          <a:xfrm>
            <a:off x="6096000" y="4667647"/>
            <a:ext cx="5461002" cy="177730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39" name="Shape 639"/>
          <p:cNvSpPr>
            <a:spLocks noGrp="1"/>
          </p:cNvSpPr>
          <p:nvPr>
            <p:ph type="title" hasCustomPrompt="1"/>
          </p:nvPr>
        </p:nvSpPr>
        <p:spPr>
          <a:xfrm>
            <a:off x="572759" y="2413173"/>
            <a:ext cx="4621541" cy="2951747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defRPr sz="6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2A15CB-1816-43E4-BB5E-8D73B7F09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469900"/>
            <a:ext cx="5459590" cy="3238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93558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ing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647" name="Shape 647"/>
          <p:cNvSpPr>
            <a:spLocks noGrp="1"/>
          </p:cNvSpPr>
          <p:nvPr>
            <p:ph type="title" hasCustomPrompt="1"/>
          </p:nvPr>
        </p:nvSpPr>
        <p:spPr>
          <a:xfrm>
            <a:off x="571500" y="1866900"/>
            <a:ext cx="3048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388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ing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47"/>
          <p:cNvSpPr>
            <a:spLocks noGrp="1"/>
          </p:cNvSpPr>
          <p:nvPr>
            <p:ph type="title" hasCustomPrompt="1"/>
          </p:nvPr>
        </p:nvSpPr>
        <p:spPr>
          <a:xfrm>
            <a:off x="8559800" y="1866900"/>
            <a:ext cx="305929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9532186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/>
          </p:cNvSpPr>
          <p:nvPr>
            <p:ph type="body" sz="quarter" idx="17" hasCustomPrompt="1"/>
          </p:nvPr>
        </p:nvSpPr>
        <p:spPr>
          <a:xfrm>
            <a:off x="885826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1" name="Shape 671"/>
          <p:cNvSpPr>
            <a:spLocks noGrp="1"/>
          </p:cNvSpPr>
          <p:nvPr>
            <p:ph type="body" sz="quarter" idx="18"/>
          </p:nvPr>
        </p:nvSpPr>
        <p:spPr>
          <a:xfrm>
            <a:off x="879476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2" name="Shape 672"/>
          <p:cNvSpPr>
            <a:spLocks noGrp="1"/>
          </p:cNvSpPr>
          <p:nvPr>
            <p:ph type="body" sz="quarter" idx="19" hasCustomPrompt="1"/>
          </p:nvPr>
        </p:nvSpPr>
        <p:spPr>
          <a:xfrm>
            <a:off x="3535735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3" name="Shape 673"/>
          <p:cNvSpPr>
            <a:spLocks noGrp="1"/>
          </p:cNvSpPr>
          <p:nvPr>
            <p:ph type="body" sz="quarter" idx="20"/>
          </p:nvPr>
        </p:nvSpPr>
        <p:spPr>
          <a:xfrm>
            <a:off x="3529385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4" name="Shape 674"/>
          <p:cNvSpPr>
            <a:spLocks noGrp="1"/>
          </p:cNvSpPr>
          <p:nvPr>
            <p:ph type="body" sz="quarter" idx="21" hasCustomPrompt="1"/>
          </p:nvPr>
        </p:nvSpPr>
        <p:spPr>
          <a:xfrm>
            <a:off x="6182470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5" name="Shape 675"/>
          <p:cNvSpPr>
            <a:spLocks noGrp="1"/>
          </p:cNvSpPr>
          <p:nvPr>
            <p:ph type="body" sz="quarter" idx="22"/>
          </p:nvPr>
        </p:nvSpPr>
        <p:spPr>
          <a:xfrm>
            <a:off x="6176120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6" name="Shape 676"/>
          <p:cNvSpPr>
            <a:spLocks noGrp="1"/>
          </p:cNvSpPr>
          <p:nvPr>
            <p:ph type="body" sz="quarter" idx="23" hasCustomPrompt="1"/>
          </p:nvPr>
        </p:nvSpPr>
        <p:spPr>
          <a:xfrm>
            <a:off x="8829204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7" name="Shape 677"/>
          <p:cNvSpPr>
            <a:spLocks noGrp="1"/>
          </p:cNvSpPr>
          <p:nvPr>
            <p:ph type="body" sz="quarter" idx="24"/>
          </p:nvPr>
        </p:nvSpPr>
        <p:spPr>
          <a:xfrm>
            <a:off x="8822854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380D4E-C088-4A69-AC70-1ADC9BCFAE4B}"/>
              </a:ext>
            </a:extLst>
          </p:cNvPr>
          <p:cNvSpPr/>
          <p:nvPr userDrawn="1"/>
        </p:nvSpPr>
        <p:spPr>
          <a:xfrm>
            <a:off x="1230548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8A76CA-839E-4D6F-969A-A2F2D0C73389}"/>
              </a:ext>
            </a:extLst>
          </p:cNvPr>
          <p:cNvSpPr/>
          <p:nvPr userDrawn="1"/>
        </p:nvSpPr>
        <p:spPr>
          <a:xfrm>
            <a:off x="3886807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D964FB-59FA-4702-9362-425B67BBDEA2}"/>
              </a:ext>
            </a:extLst>
          </p:cNvPr>
          <p:cNvSpPr/>
          <p:nvPr userDrawn="1"/>
        </p:nvSpPr>
        <p:spPr>
          <a:xfrm>
            <a:off x="6543066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712F42-F08D-4C01-BFEA-E1B0C9DC527B}"/>
              </a:ext>
            </a:extLst>
          </p:cNvPr>
          <p:cNvSpPr/>
          <p:nvPr userDrawn="1"/>
        </p:nvSpPr>
        <p:spPr>
          <a:xfrm>
            <a:off x="9199325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4" name="Shape 68">
            <a:extLst>
              <a:ext uri="{FF2B5EF4-FFF2-40B4-BE49-F238E27FC236}">
                <a16:creationId xmlns:a16="http://schemas.microsoft.com/office/drawing/2014/main" id="{0FED1816-9AC4-4B85-88B6-E20B71F57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414009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 flipV="1">
            <a:off x="4285965" y="2385757"/>
            <a:ext cx="1" cy="343159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29" name="Shape 729"/>
          <p:cNvSpPr/>
          <p:nvPr/>
        </p:nvSpPr>
        <p:spPr>
          <a:xfrm flipV="1">
            <a:off x="7936471" y="2385757"/>
            <a:ext cx="1" cy="343159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31" name="Shape 731"/>
          <p:cNvSpPr>
            <a:spLocks noGrp="1"/>
          </p:cNvSpPr>
          <p:nvPr>
            <p:ph type="body" sz="quarter" idx="15"/>
          </p:nvPr>
        </p:nvSpPr>
        <p:spPr>
          <a:xfrm>
            <a:off x="8157691" y="44547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2" name="Shape 732"/>
          <p:cNvSpPr>
            <a:spLocks noGrp="1"/>
          </p:cNvSpPr>
          <p:nvPr>
            <p:ph type="body" sz="quarter" idx="16" hasCustomPrompt="1"/>
          </p:nvPr>
        </p:nvSpPr>
        <p:spPr>
          <a:xfrm>
            <a:off x="9235768" y="2800600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7000">
                <a:solidFill>
                  <a:schemeClr val="tx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</a:t>
            </a:r>
          </a:p>
        </p:txBody>
      </p:sp>
      <p:sp>
        <p:nvSpPr>
          <p:cNvPr id="734" name="Shape 734"/>
          <p:cNvSpPr>
            <a:spLocks noGrp="1"/>
          </p:cNvSpPr>
          <p:nvPr>
            <p:ph type="body" sz="quarter" idx="18"/>
          </p:nvPr>
        </p:nvSpPr>
        <p:spPr>
          <a:xfrm>
            <a:off x="4478065" y="44547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5" name="Shape 735"/>
          <p:cNvSpPr>
            <a:spLocks noGrp="1"/>
          </p:cNvSpPr>
          <p:nvPr>
            <p:ph type="body" sz="quarter" idx="19" hasCustomPrompt="1"/>
          </p:nvPr>
        </p:nvSpPr>
        <p:spPr>
          <a:xfrm>
            <a:off x="5554827" y="2800600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7000">
                <a:solidFill>
                  <a:schemeClr val="tx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</a:t>
            </a:r>
          </a:p>
        </p:txBody>
      </p:sp>
      <p:sp>
        <p:nvSpPr>
          <p:cNvPr id="737" name="Shape 737"/>
          <p:cNvSpPr>
            <a:spLocks noGrp="1"/>
          </p:cNvSpPr>
          <p:nvPr>
            <p:ph type="body" sz="quarter" idx="21"/>
          </p:nvPr>
        </p:nvSpPr>
        <p:spPr>
          <a:xfrm>
            <a:off x="859309" y="44547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8" name="Shape 738"/>
          <p:cNvSpPr>
            <a:spLocks noGrp="1"/>
          </p:cNvSpPr>
          <p:nvPr>
            <p:ph type="body" sz="quarter" idx="22" hasCustomPrompt="1"/>
          </p:nvPr>
        </p:nvSpPr>
        <p:spPr>
          <a:xfrm>
            <a:off x="1934756" y="2800600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7000">
                <a:solidFill>
                  <a:schemeClr val="tx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</a:t>
            </a:r>
          </a:p>
        </p:txBody>
      </p:sp>
      <p:sp>
        <p:nvSpPr>
          <p:cNvPr id="1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8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Shape 713"/>
          <p:cNvSpPr>
            <a:spLocks noGrp="1"/>
          </p:cNvSpPr>
          <p:nvPr>
            <p:ph type="body" sz="quarter" idx="23" hasCustomPrompt="1"/>
          </p:nvPr>
        </p:nvSpPr>
        <p:spPr>
          <a:xfrm>
            <a:off x="859309" y="4003924"/>
            <a:ext cx="324908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20" name="Shape 714"/>
          <p:cNvSpPr>
            <a:spLocks noGrp="1"/>
          </p:cNvSpPr>
          <p:nvPr>
            <p:ph type="body" sz="quarter" idx="24" hasCustomPrompt="1"/>
          </p:nvPr>
        </p:nvSpPr>
        <p:spPr>
          <a:xfrm>
            <a:off x="4476749" y="4003924"/>
            <a:ext cx="323718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DIGITAL STRATEGY</a:t>
            </a:r>
          </a:p>
        </p:txBody>
      </p:sp>
      <p:sp>
        <p:nvSpPr>
          <p:cNvPr id="21" name="Shape 715"/>
          <p:cNvSpPr>
            <a:spLocks noGrp="1"/>
          </p:cNvSpPr>
          <p:nvPr>
            <p:ph type="body" sz="quarter" idx="25" hasCustomPrompt="1"/>
          </p:nvPr>
        </p:nvSpPr>
        <p:spPr>
          <a:xfrm>
            <a:off x="8157692" y="4003924"/>
            <a:ext cx="3235871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CORPORATE IDENTITY</a:t>
            </a:r>
          </a:p>
        </p:txBody>
      </p:sp>
      <p:sp>
        <p:nvSpPr>
          <p:cNvPr id="22" name="Shape 68">
            <a:extLst>
              <a:ext uri="{FF2B5EF4-FFF2-40B4-BE49-F238E27FC236}">
                <a16:creationId xmlns:a16="http://schemas.microsoft.com/office/drawing/2014/main" id="{F0666139-0DC7-4A1E-8E15-F89F0DB719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8528971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/>
          </p:cNvSpPr>
          <p:nvPr>
            <p:ph type="body" sz="quarter" idx="13" hasCustomPrompt="1"/>
          </p:nvPr>
        </p:nvSpPr>
        <p:spPr>
          <a:xfrm>
            <a:off x="635000" y="2359025"/>
            <a:ext cx="5334000" cy="4154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7" name="Shape 747"/>
          <p:cNvSpPr>
            <a:spLocks noGrp="1"/>
          </p:cNvSpPr>
          <p:nvPr>
            <p:ph type="title" hasCustomPrompt="1"/>
          </p:nvPr>
        </p:nvSpPr>
        <p:spPr>
          <a:xfrm>
            <a:off x="635000" y="724557"/>
            <a:ext cx="5334000" cy="1566752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48" name="Shape 748"/>
          <p:cNvSpPr>
            <a:spLocks noGrp="1"/>
          </p:cNvSpPr>
          <p:nvPr>
            <p:ph type="pic" idx="14"/>
          </p:nvPr>
        </p:nvSpPr>
        <p:spPr>
          <a:xfrm>
            <a:off x="6864579" y="0"/>
            <a:ext cx="5327472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49" name="Shape 749"/>
          <p:cNvSpPr/>
          <p:nvPr/>
        </p:nvSpPr>
        <p:spPr>
          <a:xfrm>
            <a:off x="7626350" y="4570413"/>
            <a:ext cx="3790950" cy="749300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defTabSz="825500">
              <a:defRPr sz="3600" spc="540">
                <a:solidFill>
                  <a:srgbClr val="FFFFFF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WE ARE WE ONE</a:t>
            </a:r>
          </a:p>
        </p:txBody>
      </p:sp>
      <p:sp>
        <p:nvSpPr>
          <p:cNvPr id="750" name="Shape 750"/>
          <p:cNvSpPr>
            <a:spLocks noGrp="1"/>
          </p:cNvSpPr>
          <p:nvPr>
            <p:ph type="body" sz="quarter" idx="15"/>
          </p:nvPr>
        </p:nvSpPr>
        <p:spPr>
          <a:xfrm>
            <a:off x="634999" y="3535363"/>
            <a:ext cx="2763359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1" name="Shape 751"/>
          <p:cNvSpPr>
            <a:spLocks noGrp="1"/>
          </p:cNvSpPr>
          <p:nvPr>
            <p:ph type="body" sz="quarter" idx="16" hasCustomPrompt="1"/>
          </p:nvPr>
        </p:nvSpPr>
        <p:spPr>
          <a:xfrm>
            <a:off x="634999" y="3235325"/>
            <a:ext cx="2763359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2" name="Shape 752"/>
          <p:cNvSpPr>
            <a:spLocks noGrp="1"/>
          </p:cNvSpPr>
          <p:nvPr>
            <p:ph type="body" sz="quarter" idx="17"/>
          </p:nvPr>
        </p:nvSpPr>
        <p:spPr>
          <a:xfrm>
            <a:off x="634999" y="5187950"/>
            <a:ext cx="2763359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3" name="Shape 753"/>
          <p:cNvSpPr>
            <a:spLocks noGrp="1"/>
          </p:cNvSpPr>
          <p:nvPr>
            <p:ph type="body" sz="quarter" idx="18" hasCustomPrompt="1"/>
          </p:nvPr>
        </p:nvSpPr>
        <p:spPr>
          <a:xfrm>
            <a:off x="634999" y="4887913"/>
            <a:ext cx="2763359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4" name="Shape 754"/>
          <p:cNvSpPr>
            <a:spLocks noGrp="1"/>
          </p:cNvSpPr>
          <p:nvPr>
            <p:ph type="body" sz="quarter" idx="19"/>
          </p:nvPr>
        </p:nvSpPr>
        <p:spPr>
          <a:xfrm>
            <a:off x="3624740" y="3535363"/>
            <a:ext cx="2763360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5" name="Shape 755"/>
          <p:cNvSpPr>
            <a:spLocks noGrp="1"/>
          </p:cNvSpPr>
          <p:nvPr>
            <p:ph type="body" sz="quarter" idx="20" hasCustomPrompt="1"/>
          </p:nvPr>
        </p:nvSpPr>
        <p:spPr>
          <a:xfrm>
            <a:off x="3624740" y="3235325"/>
            <a:ext cx="2763360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6" name="Shape 756"/>
          <p:cNvSpPr>
            <a:spLocks noGrp="1"/>
          </p:cNvSpPr>
          <p:nvPr>
            <p:ph type="body" sz="quarter" idx="21"/>
          </p:nvPr>
        </p:nvSpPr>
        <p:spPr>
          <a:xfrm>
            <a:off x="3624740" y="5187950"/>
            <a:ext cx="2763360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7" name="Shape 757"/>
          <p:cNvSpPr>
            <a:spLocks noGrp="1"/>
          </p:cNvSpPr>
          <p:nvPr>
            <p:ph type="body" sz="quarter" idx="22" hasCustomPrompt="1"/>
          </p:nvPr>
        </p:nvSpPr>
        <p:spPr>
          <a:xfrm>
            <a:off x="3624740" y="4887913"/>
            <a:ext cx="2763360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90752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789">
            <a:extLst>
              <a:ext uri="{FF2B5EF4-FFF2-40B4-BE49-F238E27FC236}">
                <a16:creationId xmlns:a16="http://schemas.microsoft.com/office/drawing/2014/main" id="{B3A0C695-5F2D-44ED-AEF2-2C942BEE6800}"/>
              </a:ext>
            </a:extLst>
          </p:cNvPr>
          <p:cNvSpPr/>
          <p:nvPr userDrawn="1"/>
        </p:nvSpPr>
        <p:spPr>
          <a:xfrm>
            <a:off x="8806531" y="2015999"/>
            <a:ext cx="2790411" cy="2790411"/>
          </a:xfrm>
          <a:prstGeom prst="ellipse">
            <a:avLst/>
          </a:prstGeom>
          <a:solidFill>
            <a:schemeClr val="accent1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" name="Shape 789">
            <a:extLst>
              <a:ext uri="{FF2B5EF4-FFF2-40B4-BE49-F238E27FC236}">
                <a16:creationId xmlns:a16="http://schemas.microsoft.com/office/drawing/2014/main" id="{93DF7850-DEBC-449A-8B35-DF97C0077390}"/>
              </a:ext>
            </a:extLst>
          </p:cNvPr>
          <p:cNvSpPr/>
          <p:nvPr userDrawn="1"/>
        </p:nvSpPr>
        <p:spPr>
          <a:xfrm>
            <a:off x="6084299" y="1989394"/>
            <a:ext cx="2790411" cy="2790411"/>
          </a:xfrm>
          <a:prstGeom prst="ellipse">
            <a:avLst/>
          </a:prstGeom>
          <a:solidFill>
            <a:schemeClr val="tx2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7" name="Shape 789">
            <a:extLst>
              <a:ext uri="{FF2B5EF4-FFF2-40B4-BE49-F238E27FC236}">
                <a16:creationId xmlns:a16="http://schemas.microsoft.com/office/drawing/2014/main" id="{9CEC2070-4D06-41D9-BE04-3C1E65E52BF6}"/>
              </a:ext>
            </a:extLst>
          </p:cNvPr>
          <p:cNvSpPr/>
          <p:nvPr userDrawn="1"/>
        </p:nvSpPr>
        <p:spPr>
          <a:xfrm>
            <a:off x="775619" y="2015999"/>
            <a:ext cx="2790411" cy="2790411"/>
          </a:xfrm>
          <a:prstGeom prst="ellipse">
            <a:avLst/>
          </a:prstGeom>
          <a:solidFill>
            <a:schemeClr val="tx2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37" name="Shape 789"/>
          <p:cNvSpPr/>
          <p:nvPr/>
        </p:nvSpPr>
        <p:spPr>
          <a:xfrm>
            <a:off x="3381599" y="2015999"/>
            <a:ext cx="2790411" cy="2790411"/>
          </a:xfrm>
          <a:prstGeom prst="ellipse">
            <a:avLst/>
          </a:prstGeom>
          <a:solidFill>
            <a:schemeClr val="accent1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3318688" y="1953197"/>
            <a:ext cx="2788674" cy="2788674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88" name="Shape 788"/>
          <p:cNvSpPr/>
          <p:nvPr/>
        </p:nvSpPr>
        <p:spPr>
          <a:xfrm>
            <a:off x="710821" y="1952129"/>
            <a:ext cx="2790937" cy="2790937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6026267" y="1952378"/>
            <a:ext cx="2790411" cy="2790411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96" name="Shape 796"/>
          <p:cNvSpPr/>
          <p:nvPr/>
        </p:nvSpPr>
        <p:spPr>
          <a:xfrm>
            <a:off x="8749957" y="1952378"/>
            <a:ext cx="2790411" cy="2790411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800" name="Shape 800"/>
          <p:cNvSpPr/>
          <p:nvPr/>
        </p:nvSpPr>
        <p:spPr>
          <a:xfrm>
            <a:off x="675557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801" name="Shape 801"/>
          <p:cNvSpPr/>
          <p:nvPr/>
        </p:nvSpPr>
        <p:spPr>
          <a:xfrm>
            <a:off x="675557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675557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35" name="Shape 62"/>
          <p:cNvSpPr>
            <a:spLocks noGrp="1"/>
          </p:cNvSpPr>
          <p:nvPr>
            <p:ph type="body" sz="quarter" idx="27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3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71596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Website Design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671596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Graphic Design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71596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Copywriting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671596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Photography</a:t>
            </a:r>
          </a:p>
        </p:txBody>
      </p:sp>
      <p:sp>
        <p:nvSpPr>
          <p:cNvPr id="42" name="Shape 800"/>
          <p:cNvSpPr/>
          <p:nvPr/>
        </p:nvSpPr>
        <p:spPr>
          <a:xfrm>
            <a:off x="3371256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3" name="Shape 801"/>
          <p:cNvSpPr/>
          <p:nvPr/>
        </p:nvSpPr>
        <p:spPr>
          <a:xfrm>
            <a:off x="3371256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4" name="Shape 802"/>
          <p:cNvSpPr/>
          <p:nvPr/>
        </p:nvSpPr>
        <p:spPr>
          <a:xfrm>
            <a:off x="3371256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3367295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Website Design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3367295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Social Media Experiences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3367295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Content Management Systems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3367295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E-Commerce</a:t>
            </a:r>
          </a:p>
        </p:txBody>
      </p:sp>
      <p:sp>
        <p:nvSpPr>
          <p:cNvPr id="52" name="Shape 800"/>
          <p:cNvSpPr/>
          <p:nvPr/>
        </p:nvSpPr>
        <p:spPr>
          <a:xfrm>
            <a:off x="6159350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53" name="Shape 801"/>
          <p:cNvSpPr/>
          <p:nvPr/>
        </p:nvSpPr>
        <p:spPr>
          <a:xfrm>
            <a:off x="6159350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54" name="Shape 802"/>
          <p:cNvSpPr/>
          <p:nvPr/>
        </p:nvSpPr>
        <p:spPr>
          <a:xfrm>
            <a:off x="6159350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155389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Content Strategy</a:t>
            </a:r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6155389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Social Media Campaigns</a:t>
            </a:r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6155389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Social Media Training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6155389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Reporting &amp; Measurements</a:t>
            </a:r>
          </a:p>
        </p:txBody>
      </p:sp>
      <p:sp>
        <p:nvSpPr>
          <p:cNvPr id="59" name="Shape 800"/>
          <p:cNvSpPr/>
          <p:nvPr/>
        </p:nvSpPr>
        <p:spPr>
          <a:xfrm>
            <a:off x="8938240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0" name="Shape 801"/>
          <p:cNvSpPr/>
          <p:nvPr/>
        </p:nvSpPr>
        <p:spPr>
          <a:xfrm>
            <a:off x="8938240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1" name="Shape 802"/>
          <p:cNvSpPr/>
          <p:nvPr/>
        </p:nvSpPr>
        <p:spPr>
          <a:xfrm>
            <a:off x="8938240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45" hasCustomPrompt="1"/>
          </p:nvPr>
        </p:nvSpPr>
        <p:spPr>
          <a:xfrm>
            <a:off x="8934279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Content &amp; Creative Support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46" hasCustomPrompt="1"/>
          </p:nvPr>
        </p:nvSpPr>
        <p:spPr>
          <a:xfrm>
            <a:off x="8934279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Interactive Design</a:t>
            </a:r>
          </a:p>
        </p:txBody>
      </p:sp>
      <p:sp>
        <p:nvSpPr>
          <p:cNvPr id="64" name="Text Placeholder 4"/>
          <p:cNvSpPr>
            <a:spLocks noGrp="1"/>
          </p:cNvSpPr>
          <p:nvPr>
            <p:ph type="body" sz="quarter" idx="47" hasCustomPrompt="1"/>
          </p:nvPr>
        </p:nvSpPr>
        <p:spPr>
          <a:xfrm>
            <a:off x="8934279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Branding</a:t>
            </a:r>
          </a:p>
        </p:txBody>
      </p:sp>
      <p:sp>
        <p:nvSpPr>
          <p:cNvPr id="65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8934279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Film &amp; Photography</a:t>
            </a:r>
          </a:p>
        </p:txBody>
      </p:sp>
      <p:sp>
        <p:nvSpPr>
          <p:cNvPr id="67" name="Shape 713">
            <a:extLst>
              <a:ext uri="{FF2B5EF4-FFF2-40B4-BE49-F238E27FC236}">
                <a16:creationId xmlns:a16="http://schemas.microsoft.com/office/drawing/2014/main" id="{3420A0EB-9A20-42A8-9D6B-AF9B39BF3D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2986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68" name="Shape 713">
            <a:extLst>
              <a:ext uri="{FF2B5EF4-FFF2-40B4-BE49-F238E27FC236}">
                <a16:creationId xmlns:a16="http://schemas.microsoft.com/office/drawing/2014/main" id="{E89FCB71-541F-4CF3-866D-592F34B2DB8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410797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69" name="Shape 713">
            <a:extLst>
              <a:ext uri="{FF2B5EF4-FFF2-40B4-BE49-F238E27FC236}">
                <a16:creationId xmlns:a16="http://schemas.microsoft.com/office/drawing/2014/main" id="{793F781D-61E4-4427-8422-27E9362B404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180406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70" name="Shape 713">
            <a:extLst>
              <a:ext uri="{FF2B5EF4-FFF2-40B4-BE49-F238E27FC236}">
                <a16:creationId xmlns:a16="http://schemas.microsoft.com/office/drawing/2014/main" id="{B278C4D1-C85B-459E-B09D-E62886AAD45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926678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71" name="Shape 68">
            <a:extLst>
              <a:ext uri="{FF2B5EF4-FFF2-40B4-BE49-F238E27FC236}">
                <a16:creationId xmlns:a16="http://schemas.microsoft.com/office/drawing/2014/main" id="{CCCB8BBC-8609-46C1-9347-68A7C61A8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26657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EF8BC-D562-46A0-821C-6C3B7910AE6F}"/>
              </a:ext>
            </a:extLst>
          </p:cNvPr>
          <p:cNvSpPr/>
          <p:nvPr userDrawn="1"/>
        </p:nvSpPr>
        <p:spPr>
          <a:xfrm flipH="1">
            <a:off x="9412525" y="-1"/>
            <a:ext cx="2779475" cy="68580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C6DAA1D-A6F8-4567-BE09-836FE5409167}"/>
              </a:ext>
            </a:extLst>
          </p:cNvPr>
          <p:cNvSpPr/>
          <p:nvPr userDrawn="1"/>
        </p:nvSpPr>
        <p:spPr>
          <a:xfrm rot="10800000" flipH="1">
            <a:off x="3591797" y="0"/>
            <a:ext cx="5943918" cy="3581400"/>
          </a:xfrm>
          <a:prstGeom prst="triangle">
            <a:avLst>
              <a:gd name="adj" fmla="val 49481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EFC99F2-38AB-46A8-B0E9-128FE7748F20}"/>
              </a:ext>
            </a:extLst>
          </p:cNvPr>
          <p:cNvSpPr/>
          <p:nvPr userDrawn="1"/>
        </p:nvSpPr>
        <p:spPr>
          <a:xfrm flipH="1">
            <a:off x="3791982" y="0"/>
            <a:ext cx="5736034" cy="6858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12F298B-B855-46C3-8F17-83E5ED318B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7944" y="0"/>
            <a:ext cx="6602560" cy="6858000"/>
          </a:xfrm>
          <a:custGeom>
            <a:avLst/>
            <a:gdLst>
              <a:gd name="connsiteX0" fmla="*/ 0 w 6602560"/>
              <a:gd name="connsiteY0" fmla="*/ 0 h 6858000"/>
              <a:gd name="connsiteX1" fmla="*/ 3647681 w 6602560"/>
              <a:gd name="connsiteY1" fmla="*/ 0 h 6858000"/>
              <a:gd name="connsiteX2" fmla="*/ 6602560 w 6602560"/>
              <a:gd name="connsiteY2" fmla="*/ 3543041 h 6858000"/>
              <a:gd name="connsiteX3" fmla="*/ 3829926 w 6602560"/>
              <a:gd name="connsiteY3" fmla="*/ 6858000 h 6858000"/>
              <a:gd name="connsiteX4" fmla="*/ 0 w 660256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2560" h="6858000">
                <a:moveTo>
                  <a:pt x="0" y="0"/>
                </a:moveTo>
                <a:lnTo>
                  <a:pt x="3647681" y="0"/>
                </a:lnTo>
                <a:lnTo>
                  <a:pt x="6602560" y="3543041"/>
                </a:lnTo>
                <a:lnTo>
                  <a:pt x="38299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effectLst/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73679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/>
          </p:cNvSpPr>
          <p:nvPr>
            <p:ph type="body" sz="quarter" idx="16"/>
          </p:nvPr>
        </p:nvSpPr>
        <p:spPr>
          <a:xfrm>
            <a:off x="8157691" y="47722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29" name="Shape 829"/>
          <p:cNvSpPr>
            <a:spLocks noGrp="1"/>
          </p:cNvSpPr>
          <p:nvPr>
            <p:ph type="body" sz="quarter" idx="19"/>
          </p:nvPr>
        </p:nvSpPr>
        <p:spPr>
          <a:xfrm>
            <a:off x="4478065" y="47722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32" name="Shape 832"/>
          <p:cNvSpPr>
            <a:spLocks noGrp="1"/>
          </p:cNvSpPr>
          <p:nvPr>
            <p:ph type="body" sz="quarter" idx="22"/>
          </p:nvPr>
        </p:nvSpPr>
        <p:spPr>
          <a:xfrm>
            <a:off x="859309" y="47722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Shape 62"/>
          <p:cNvSpPr>
            <a:spLocks noGrp="1"/>
          </p:cNvSpPr>
          <p:nvPr>
            <p:ph type="body" sz="quarter" idx="24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1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Shape 713"/>
          <p:cNvSpPr>
            <a:spLocks noGrp="1"/>
          </p:cNvSpPr>
          <p:nvPr>
            <p:ph type="body" sz="quarter" idx="25" hasCustomPrompt="1"/>
          </p:nvPr>
        </p:nvSpPr>
        <p:spPr>
          <a:xfrm>
            <a:off x="859309" y="4341507"/>
            <a:ext cx="324908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25" name="Shape 714"/>
          <p:cNvSpPr>
            <a:spLocks noGrp="1"/>
          </p:cNvSpPr>
          <p:nvPr>
            <p:ph type="body" sz="quarter" idx="26" hasCustomPrompt="1"/>
          </p:nvPr>
        </p:nvSpPr>
        <p:spPr>
          <a:xfrm>
            <a:off x="4476749" y="4341507"/>
            <a:ext cx="323718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DIGITAL STRATEGY</a:t>
            </a:r>
          </a:p>
        </p:txBody>
      </p:sp>
      <p:sp>
        <p:nvSpPr>
          <p:cNvPr id="26" name="Shape 715"/>
          <p:cNvSpPr>
            <a:spLocks noGrp="1"/>
          </p:cNvSpPr>
          <p:nvPr>
            <p:ph type="body" sz="quarter" idx="27" hasCustomPrompt="1"/>
          </p:nvPr>
        </p:nvSpPr>
        <p:spPr>
          <a:xfrm>
            <a:off x="8157692" y="4341507"/>
            <a:ext cx="3235871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CORPORATE IDENTITY</a:t>
            </a:r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8C3B8378-824A-4999-A698-39FD8638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5033619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e Fac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080" y="4216400"/>
            <a:ext cx="3441701" cy="349702"/>
          </a:xfrm>
          <a:prstGeom prst="rect">
            <a:avLst/>
          </a:prstGeom>
        </p:spPr>
        <p:txBody>
          <a:bodyPr tIns="72000" bIns="0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Websites Created</a:t>
            </a:r>
          </a:p>
        </p:txBody>
      </p:sp>
      <p:sp>
        <p:nvSpPr>
          <p:cNvPr id="844" name="Shape 844"/>
          <p:cNvSpPr>
            <a:spLocks noGrp="1"/>
          </p:cNvSpPr>
          <p:nvPr>
            <p:ph type="body" sz="quarter" idx="15" hasCustomPrompt="1"/>
          </p:nvPr>
        </p:nvSpPr>
        <p:spPr>
          <a:xfrm>
            <a:off x="4375150" y="4216400"/>
            <a:ext cx="3441700" cy="349702"/>
          </a:xfrm>
          <a:prstGeom prst="rect">
            <a:avLst/>
          </a:prstGeom>
        </p:spPr>
        <p:txBody>
          <a:bodyPr tIns="72000" bIns="0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Apps Launched</a:t>
            </a:r>
          </a:p>
        </p:txBody>
      </p:sp>
      <p:sp>
        <p:nvSpPr>
          <p:cNvPr id="845" name="Shape 845"/>
          <p:cNvSpPr>
            <a:spLocks noGrp="1"/>
          </p:cNvSpPr>
          <p:nvPr>
            <p:ph type="body" sz="quarter" idx="16" hasCustomPrompt="1"/>
          </p:nvPr>
        </p:nvSpPr>
        <p:spPr>
          <a:xfrm>
            <a:off x="7995221" y="4216400"/>
            <a:ext cx="3441701" cy="349702"/>
          </a:xfrm>
          <a:prstGeom prst="rect">
            <a:avLst/>
          </a:prstGeom>
        </p:spPr>
        <p:txBody>
          <a:bodyPr tIns="72000" bIns="0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Employee Growth</a:t>
            </a:r>
          </a:p>
        </p:txBody>
      </p:sp>
      <p:sp>
        <p:nvSpPr>
          <p:cNvPr id="846" name="Shape 846"/>
          <p:cNvSpPr>
            <a:spLocks noGrp="1"/>
          </p:cNvSpPr>
          <p:nvPr>
            <p:ph type="body" sz="quarter" idx="17" hasCustomPrompt="1"/>
          </p:nvPr>
        </p:nvSpPr>
        <p:spPr>
          <a:xfrm>
            <a:off x="755080" y="2641600"/>
            <a:ext cx="3441701" cy="163121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000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205</a:t>
            </a:r>
            <a:endParaRPr dirty="0"/>
          </a:p>
        </p:txBody>
      </p:sp>
      <p:sp>
        <p:nvSpPr>
          <p:cNvPr id="847" name="Shape 847"/>
          <p:cNvSpPr>
            <a:spLocks noGrp="1"/>
          </p:cNvSpPr>
          <p:nvPr>
            <p:ph type="body" sz="quarter" idx="18" hasCustomPrompt="1"/>
          </p:nvPr>
        </p:nvSpPr>
        <p:spPr>
          <a:xfrm>
            <a:off x="4375150" y="2641600"/>
            <a:ext cx="3441700" cy="163121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000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45</a:t>
            </a:r>
            <a:endParaRPr dirty="0"/>
          </a:p>
        </p:txBody>
      </p:sp>
      <p:sp>
        <p:nvSpPr>
          <p:cNvPr id="848" name="Shape 848"/>
          <p:cNvSpPr>
            <a:spLocks noGrp="1"/>
          </p:cNvSpPr>
          <p:nvPr>
            <p:ph type="body" sz="quarter" idx="19" hasCustomPrompt="1"/>
          </p:nvPr>
        </p:nvSpPr>
        <p:spPr>
          <a:xfrm>
            <a:off x="7995221" y="2641600"/>
            <a:ext cx="3441701" cy="163121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000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72%</a:t>
            </a:r>
            <a:endParaRPr dirty="0"/>
          </a:p>
        </p:txBody>
      </p:sp>
      <p:sp>
        <p:nvSpPr>
          <p:cNvPr id="850" name="Shape 850"/>
          <p:cNvSpPr>
            <a:spLocks noGrp="1"/>
          </p:cNvSpPr>
          <p:nvPr>
            <p:ph type="body" sz="quarter" idx="21" hasCustomPrompt="1"/>
          </p:nvPr>
        </p:nvSpPr>
        <p:spPr>
          <a:xfrm>
            <a:off x="9022231" y="6101255"/>
            <a:ext cx="1348446" cy="349702"/>
          </a:xfrm>
          <a:prstGeom prst="rect">
            <a:avLst/>
          </a:prstGeom>
        </p:spPr>
        <p:txBody>
          <a:bodyPr wrap="none" tIns="72000" bIns="0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Total Cost</a:t>
            </a:r>
          </a:p>
        </p:txBody>
      </p:sp>
      <p:sp>
        <p:nvSpPr>
          <p:cNvPr id="851" name="Shape 851"/>
          <p:cNvSpPr>
            <a:spLocks noGrp="1"/>
          </p:cNvSpPr>
          <p:nvPr>
            <p:ph type="body" sz="quarter" idx="22" hasCustomPrompt="1"/>
          </p:nvPr>
        </p:nvSpPr>
        <p:spPr>
          <a:xfrm>
            <a:off x="5390031" y="5820803"/>
            <a:ext cx="3441701" cy="874255"/>
          </a:xfrm>
          <a:prstGeom prst="rect">
            <a:avLst/>
          </a:prstGeom>
        </p:spPr>
        <p:txBody>
          <a:bodyPr tIns="180000" bIns="0" anchor="ctr" anchorCtr="0">
            <a:spAutoFit/>
          </a:bodyPr>
          <a:lstStyle>
            <a:lvl1pPr marL="0" indent="0" algn="r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accent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$500,000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5196583"/>
            <a:ext cx="12190000" cy="820738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tx1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7" name="Shape 68">
            <a:extLst>
              <a:ext uri="{FF2B5EF4-FFF2-40B4-BE49-F238E27FC236}">
                <a16:creationId xmlns:a16="http://schemas.microsoft.com/office/drawing/2014/main" id="{30E43671-038E-4A94-8684-E02B51C42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2175295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/>
        </p:nvSpPr>
        <p:spPr>
          <a:xfrm>
            <a:off x="4191000" y="0"/>
            <a:ext cx="8001001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  <a:effectLst/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pic>
        <p:nvPicPr>
          <p:cNvPr id="862" name="pasted-image-enhan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5700" y="876300"/>
            <a:ext cx="7331847" cy="8680450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859" name="Shape 859"/>
          <p:cNvSpPr>
            <a:spLocks noGrp="1"/>
          </p:cNvSpPr>
          <p:nvPr>
            <p:ph type="title" hasCustomPrompt="1"/>
          </p:nvPr>
        </p:nvSpPr>
        <p:spPr>
          <a:xfrm>
            <a:off x="634999" y="1576151"/>
            <a:ext cx="292100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61" name="Shape 861"/>
          <p:cNvSpPr>
            <a:spLocks noGrp="1"/>
          </p:cNvSpPr>
          <p:nvPr>
            <p:ph type="body" sz="quarter" idx="1"/>
          </p:nvPr>
        </p:nvSpPr>
        <p:spPr>
          <a:xfrm>
            <a:off x="635000" y="4345781"/>
            <a:ext cx="2921000" cy="205501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63" name="Shape 863"/>
          <p:cNvSpPr>
            <a:spLocks noGrp="1"/>
          </p:cNvSpPr>
          <p:nvPr>
            <p:ph type="pic" sz="quarter" idx="13"/>
          </p:nvPr>
        </p:nvSpPr>
        <p:spPr>
          <a:xfrm>
            <a:off x="6711950" y="1371600"/>
            <a:ext cx="2959100" cy="3945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202579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/>
        </p:nvSpPr>
        <p:spPr>
          <a:xfrm>
            <a:off x="0" y="0"/>
            <a:ext cx="7747342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pic>
        <p:nvPicPr>
          <p:cNvPr id="872" name="pasted-image-enhan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1365250" y="876300"/>
            <a:ext cx="7331847" cy="8680450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873" name="Shape 873"/>
          <p:cNvSpPr>
            <a:spLocks noGrp="1"/>
          </p:cNvSpPr>
          <p:nvPr>
            <p:ph type="pic" sz="quarter" idx="13"/>
          </p:nvPr>
        </p:nvSpPr>
        <p:spPr>
          <a:xfrm>
            <a:off x="2520950" y="1371600"/>
            <a:ext cx="2959101" cy="3945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75" name="Shape 875"/>
          <p:cNvSpPr>
            <a:spLocks noGrp="1"/>
          </p:cNvSpPr>
          <p:nvPr>
            <p:ph type="body" sz="quarter" idx="15" hasCustomPrompt="1"/>
          </p:nvPr>
        </p:nvSpPr>
        <p:spPr>
          <a:xfrm>
            <a:off x="9119612" y="1528002"/>
            <a:ext cx="2741552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6" name="Shape 876"/>
          <p:cNvSpPr>
            <a:spLocks noGrp="1"/>
          </p:cNvSpPr>
          <p:nvPr>
            <p:ph type="body" sz="quarter" idx="16"/>
          </p:nvPr>
        </p:nvSpPr>
        <p:spPr>
          <a:xfrm>
            <a:off x="9114524" y="1787498"/>
            <a:ext cx="27472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8" name="Shape 878"/>
          <p:cNvSpPr>
            <a:spLocks noGrp="1"/>
          </p:cNvSpPr>
          <p:nvPr>
            <p:ph type="body" sz="quarter" idx="18" hasCustomPrompt="1"/>
          </p:nvPr>
        </p:nvSpPr>
        <p:spPr>
          <a:xfrm>
            <a:off x="9119612" y="2894769"/>
            <a:ext cx="2741552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9" name="Shape 879"/>
          <p:cNvSpPr>
            <a:spLocks noGrp="1"/>
          </p:cNvSpPr>
          <p:nvPr>
            <p:ph type="body" sz="quarter" idx="19"/>
          </p:nvPr>
        </p:nvSpPr>
        <p:spPr>
          <a:xfrm>
            <a:off x="9114524" y="3154265"/>
            <a:ext cx="27472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1" name="Shape 881"/>
          <p:cNvSpPr>
            <a:spLocks noGrp="1"/>
          </p:cNvSpPr>
          <p:nvPr>
            <p:ph type="body" sz="quarter" idx="21" hasCustomPrompt="1"/>
          </p:nvPr>
        </p:nvSpPr>
        <p:spPr>
          <a:xfrm>
            <a:off x="9119612" y="4261536"/>
            <a:ext cx="2741552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2" name="Shape 882"/>
          <p:cNvSpPr>
            <a:spLocks noGrp="1"/>
          </p:cNvSpPr>
          <p:nvPr>
            <p:ph type="body" sz="quarter" idx="22"/>
          </p:nvPr>
        </p:nvSpPr>
        <p:spPr>
          <a:xfrm>
            <a:off x="9114524" y="4521033"/>
            <a:ext cx="27472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7B57EB-9A99-491A-B987-08640843AB99}"/>
              </a:ext>
            </a:extLst>
          </p:cNvPr>
          <p:cNvSpPr/>
          <p:nvPr userDrawn="1"/>
        </p:nvSpPr>
        <p:spPr>
          <a:xfrm>
            <a:off x="8355930" y="4112384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DA01AD-052F-4B1A-85DA-B9F74CAAFFE7}"/>
              </a:ext>
            </a:extLst>
          </p:cNvPr>
          <p:cNvSpPr/>
          <p:nvPr userDrawn="1"/>
        </p:nvSpPr>
        <p:spPr>
          <a:xfrm>
            <a:off x="8355930" y="2745616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2BDA44-10DB-4408-A7AF-37D1E4602931}"/>
              </a:ext>
            </a:extLst>
          </p:cNvPr>
          <p:cNvSpPr/>
          <p:nvPr userDrawn="1"/>
        </p:nvSpPr>
        <p:spPr>
          <a:xfrm>
            <a:off x="8355930" y="1353889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940587588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/>
        </p:nvSpPr>
        <p:spPr>
          <a:xfrm>
            <a:off x="7753047" y="-47919"/>
            <a:ext cx="4444659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904" name="Shape 904"/>
          <p:cNvSpPr>
            <a:spLocks noGrp="1"/>
          </p:cNvSpPr>
          <p:nvPr>
            <p:ph type="title" hasCustomPrompt="1"/>
          </p:nvPr>
        </p:nvSpPr>
        <p:spPr>
          <a:xfrm>
            <a:off x="634999" y="1576151"/>
            <a:ext cx="292100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trike="noStrike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1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4235" y="4519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17" name="Shape 917"/>
          <p:cNvSpPr>
            <a:spLocks noGrp="1"/>
          </p:cNvSpPr>
          <p:nvPr>
            <p:ph type="pic" sz="quarter" idx="22"/>
          </p:nvPr>
        </p:nvSpPr>
        <p:spPr>
          <a:xfrm>
            <a:off x="4329094" y="1175445"/>
            <a:ext cx="2546350" cy="45057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Shape 875"/>
          <p:cNvSpPr>
            <a:spLocks noGrp="1"/>
          </p:cNvSpPr>
          <p:nvPr>
            <p:ph type="body" sz="quarter" idx="15" hasCustomPrompt="1"/>
          </p:nvPr>
        </p:nvSpPr>
        <p:spPr>
          <a:xfrm>
            <a:off x="9119612" y="1515302"/>
            <a:ext cx="2728878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trike="noStrike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Shape 876"/>
          <p:cNvSpPr>
            <a:spLocks noGrp="1"/>
          </p:cNvSpPr>
          <p:nvPr>
            <p:ph type="body" sz="quarter" idx="16"/>
          </p:nvPr>
        </p:nvSpPr>
        <p:spPr>
          <a:xfrm>
            <a:off x="9114524" y="1774798"/>
            <a:ext cx="27345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Shape 878"/>
          <p:cNvSpPr>
            <a:spLocks noGrp="1"/>
          </p:cNvSpPr>
          <p:nvPr>
            <p:ph type="body" sz="quarter" idx="18" hasCustomPrompt="1"/>
          </p:nvPr>
        </p:nvSpPr>
        <p:spPr>
          <a:xfrm>
            <a:off x="9119612" y="2882069"/>
            <a:ext cx="2728878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trike="noStrike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Shape 879"/>
          <p:cNvSpPr>
            <a:spLocks noGrp="1"/>
          </p:cNvSpPr>
          <p:nvPr>
            <p:ph type="body" sz="quarter" idx="19"/>
          </p:nvPr>
        </p:nvSpPr>
        <p:spPr>
          <a:xfrm>
            <a:off x="9114524" y="3141565"/>
            <a:ext cx="27345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Shape 881"/>
          <p:cNvSpPr>
            <a:spLocks noGrp="1"/>
          </p:cNvSpPr>
          <p:nvPr>
            <p:ph type="body" sz="quarter" idx="21" hasCustomPrompt="1"/>
          </p:nvPr>
        </p:nvSpPr>
        <p:spPr>
          <a:xfrm>
            <a:off x="9119612" y="4248836"/>
            <a:ext cx="2728878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trike="noStrike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Shape 882"/>
          <p:cNvSpPr>
            <a:spLocks noGrp="1"/>
          </p:cNvSpPr>
          <p:nvPr>
            <p:ph type="body" sz="quarter" idx="23"/>
          </p:nvPr>
        </p:nvSpPr>
        <p:spPr>
          <a:xfrm>
            <a:off x="9114524" y="4508333"/>
            <a:ext cx="27345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F1BFE4-8379-45C1-B023-80787D2946B6}"/>
              </a:ext>
            </a:extLst>
          </p:cNvPr>
          <p:cNvSpPr/>
          <p:nvPr userDrawn="1"/>
        </p:nvSpPr>
        <p:spPr>
          <a:xfrm>
            <a:off x="8355930" y="4112384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C9ABB42-DA83-4967-A478-CCF8B2AABFF8}"/>
              </a:ext>
            </a:extLst>
          </p:cNvPr>
          <p:cNvSpPr/>
          <p:nvPr userDrawn="1"/>
        </p:nvSpPr>
        <p:spPr>
          <a:xfrm>
            <a:off x="8355930" y="2745616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ACE9187-4EC7-408A-93F2-9513C8E2D12A}"/>
              </a:ext>
            </a:extLst>
          </p:cNvPr>
          <p:cNvSpPr/>
          <p:nvPr userDrawn="1"/>
        </p:nvSpPr>
        <p:spPr>
          <a:xfrm>
            <a:off x="8355930" y="1353889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8" name="Shape 240">
            <a:extLst>
              <a:ext uri="{FF2B5EF4-FFF2-40B4-BE49-F238E27FC236}">
                <a16:creationId xmlns:a16="http://schemas.microsoft.com/office/drawing/2014/main" id="{CE00212F-3169-456A-9848-C338CF91B44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19677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00192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2491860" y="1569165"/>
            <a:ext cx="2352032" cy="4795751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45" name="Shape 945"/>
          <p:cNvSpPr>
            <a:spLocks noGrp="1"/>
          </p:cNvSpPr>
          <p:nvPr>
            <p:ph type="pic" sz="quarter" idx="13"/>
          </p:nvPr>
        </p:nvSpPr>
        <p:spPr>
          <a:xfrm>
            <a:off x="1848180" y="2941542"/>
            <a:ext cx="3629177" cy="2050997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4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348110" y="1569165"/>
            <a:ext cx="2352031" cy="4795751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47" name="Shape 947"/>
          <p:cNvSpPr>
            <a:spLocks noGrp="1"/>
          </p:cNvSpPr>
          <p:nvPr>
            <p:ph type="pic" sz="quarter" idx="14"/>
          </p:nvPr>
        </p:nvSpPr>
        <p:spPr>
          <a:xfrm>
            <a:off x="6704429" y="2941542"/>
            <a:ext cx="3629177" cy="2050997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5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635945" y="7694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52" name="Shape 952"/>
          <p:cNvSpPr>
            <a:spLocks noGrp="1"/>
          </p:cNvSpPr>
          <p:nvPr>
            <p:ph type="pic" sz="quarter" idx="16"/>
          </p:nvPr>
        </p:nvSpPr>
        <p:spPr>
          <a:xfrm>
            <a:off x="3836798" y="2473316"/>
            <a:ext cx="4505723" cy="2546369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53" name="Shape 953"/>
          <p:cNvSpPr>
            <a:spLocks noGrp="1"/>
          </p:cNvSpPr>
          <p:nvPr>
            <p:ph type="body" sz="quarter" idx="17"/>
          </p:nvPr>
        </p:nvSpPr>
        <p:spPr>
          <a:xfrm>
            <a:off x="3643610" y="5597525"/>
            <a:ext cx="489208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hape 62"/>
          <p:cNvSpPr>
            <a:spLocks noGrp="1"/>
          </p:cNvSpPr>
          <p:nvPr>
            <p:ph type="body" sz="quarter" idx="18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4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Shape 68">
            <a:extLst>
              <a:ext uri="{FF2B5EF4-FFF2-40B4-BE49-F238E27FC236}">
                <a16:creationId xmlns:a16="http://schemas.microsoft.com/office/drawing/2014/main" id="{41C9355D-ACE0-4E58-94C5-F87594F39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19244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+ Text + Ap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6618" y="984768"/>
            <a:ext cx="2397502" cy="4888465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61" name="Shape 961"/>
          <p:cNvSpPr>
            <a:spLocks noGrp="1"/>
          </p:cNvSpPr>
          <p:nvPr>
            <p:ph type="pic" sz="quarter" idx="13"/>
          </p:nvPr>
        </p:nvSpPr>
        <p:spPr>
          <a:xfrm>
            <a:off x="4358392" y="1578761"/>
            <a:ext cx="2090633" cy="3699322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6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008" y="984768"/>
            <a:ext cx="2397502" cy="4888465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63" name="Shape 963"/>
          <p:cNvSpPr>
            <a:spLocks noGrp="1"/>
          </p:cNvSpPr>
          <p:nvPr>
            <p:ph type="pic" sz="quarter" idx="14"/>
          </p:nvPr>
        </p:nvSpPr>
        <p:spPr>
          <a:xfrm>
            <a:off x="1295783" y="1578761"/>
            <a:ext cx="2090633" cy="3699322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6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4008" y="4519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66" name="Shape 966"/>
          <p:cNvSpPr>
            <a:spLocks noGrp="1"/>
          </p:cNvSpPr>
          <p:nvPr>
            <p:ph type="pic" sz="quarter" idx="15"/>
          </p:nvPr>
        </p:nvSpPr>
        <p:spPr>
          <a:xfrm>
            <a:off x="2598867" y="1175445"/>
            <a:ext cx="2546350" cy="45057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67" name="Shape 967"/>
          <p:cNvSpPr>
            <a:spLocks noGrp="1"/>
          </p:cNvSpPr>
          <p:nvPr>
            <p:ph type="title" hasCustomPrompt="1"/>
          </p:nvPr>
        </p:nvSpPr>
        <p:spPr>
          <a:xfrm>
            <a:off x="7747341" y="1576151"/>
            <a:ext cx="292100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68" name="Shape 968"/>
          <p:cNvSpPr>
            <a:spLocks noGrp="1"/>
          </p:cNvSpPr>
          <p:nvPr>
            <p:ph type="body" sz="quarter" idx="1"/>
          </p:nvPr>
        </p:nvSpPr>
        <p:spPr>
          <a:xfrm>
            <a:off x="7747341" y="4345781"/>
            <a:ext cx="2921001" cy="205501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1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70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/>
        </p:nvSpPr>
        <p:spPr>
          <a:xfrm>
            <a:off x="4191000" y="0"/>
            <a:ext cx="8001001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1014" name="Shape 1014"/>
          <p:cNvSpPr>
            <a:spLocks noGrp="1"/>
          </p:cNvSpPr>
          <p:nvPr>
            <p:ph type="title" hasCustomPrompt="1"/>
          </p:nvPr>
        </p:nvSpPr>
        <p:spPr>
          <a:xfrm>
            <a:off x="634999" y="191157"/>
            <a:ext cx="2921001" cy="3644244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16" name="Shape 1016"/>
          <p:cNvSpPr>
            <a:spLocks noGrp="1"/>
          </p:cNvSpPr>
          <p:nvPr>
            <p:ph type="body" sz="quarter" idx="1"/>
          </p:nvPr>
        </p:nvSpPr>
        <p:spPr>
          <a:xfrm>
            <a:off x="635000" y="4345781"/>
            <a:ext cx="2921000" cy="205501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pic>
        <p:nvPicPr>
          <p:cNvPr id="1017" name="macbook-pro-reti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1665" y="1259281"/>
            <a:ext cx="7159670" cy="4339439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Shape 1018"/>
          <p:cNvSpPr>
            <a:spLocks noGrp="1"/>
          </p:cNvSpPr>
          <p:nvPr>
            <p:ph type="pic" sz="half" idx="13"/>
          </p:nvPr>
        </p:nvSpPr>
        <p:spPr>
          <a:xfrm>
            <a:off x="5474443" y="1512484"/>
            <a:ext cx="5454566" cy="34091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89298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macbook-pro-reti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985" y="1369392"/>
            <a:ext cx="6633371" cy="4020452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Shape 1028"/>
          <p:cNvSpPr>
            <a:spLocks noGrp="1"/>
          </p:cNvSpPr>
          <p:nvPr>
            <p:ph type="pic" sz="quarter" idx="13"/>
          </p:nvPr>
        </p:nvSpPr>
        <p:spPr>
          <a:xfrm>
            <a:off x="1356341" y="1603983"/>
            <a:ext cx="5053607" cy="3158505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029" name="Shape 1029"/>
          <p:cNvSpPr>
            <a:spLocks noGrp="1"/>
          </p:cNvSpPr>
          <p:nvPr>
            <p:ph type="body" sz="quarter" idx="14" hasCustomPrompt="1"/>
          </p:nvPr>
        </p:nvSpPr>
        <p:spPr>
          <a:xfrm>
            <a:off x="8387088" y="1618525"/>
            <a:ext cx="3178678" cy="278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0" name="Shape 1030"/>
          <p:cNvSpPr>
            <a:spLocks noGrp="1"/>
          </p:cNvSpPr>
          <p:nvPr>
            <p:ph type="body" sz="quarter" idx="15"/>
          </p:nvPr>
        </p:nvSpPr>
        <p:spPr>
          <a:xfrm>
            <a:off x="8382000" y="1878022"/>
            <a:ext cx="317359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1" name="Shape 10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2176" y="3175793"/>
            <a:ext cx="3173590" cy="278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2" name="Shape 1032"/>
          <p:cNvSpPr>
            <a:spLocks noGrp="1"/>
          </p:cNvSpPr>
          <p:nvPr>
            <p:ph type="body" sz="quarter" idx="17"/>
          </p:nvPr>
        </p:nvSpPr>
        <p:spPr>
          <a:xfrm>
            <a:off x="8387088" y="3435289"/>
            <a:ext cx="317359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33" name="Shape 1033"/>
          <p:cNvSpPr>
            <a:spLocks noGrp="1"/>
          </p:cNvSpPr>
          <p:nvPr>
            <p:ph type="body" sz="quarter" idx="18" hasCustomPrompt="1"/>
          </p:nvPr>
        </p:nvSpPr>
        <p:spPr>
          <a:xfrm>
            <a:off x="8397264" y="4733060"/>
            <a:ext cx="3158326" cy="278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4" name="Shape 1034"/>
          <p:cNvSpPr>
            <a:spLocks noGrp="1"/>
          </p:cNvSpPr>
          <p:nvPr>
            <p:ph type="body" sz="quarter" idx="19"/>
          </p:nvPr>
        </p:nvSpPr>
        <p:spPr>
          <a:xfrm>
            <a:off x="8392176" y="4992556"/>
            <a:ext cx="317359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7C57C64-AC74-4689-9AA7-A6666797C8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4418" y="2807953"/>
            <a:ext cx="272382" cy="3752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E98E431-8629-4130-8ADF-D3D61D7E9D2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0" y="1269736"/>
            <a:ext cx="337937" cy="28966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A61D802-47F4-42CA-BD6C-D9519FA810A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2176" y="4405299"/>
            <a:ext cx="327761" cy="3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18651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47" name="macbook-pro-reti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0058" y="1979407"/>
            <a:ext cx="7159670" cy="4339439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Shape 1048"/>
          <p:cNvSpPr>
            <a:spLocks noGrp="1"/>
          </p:cNvSpPr>
          <p:nvPr>
            <p:ph type="pic" sz="half" idx="14"/>
          </p:nvPr>
        </p:nvSpPr>
        <p:spPr>
          <a:xfrm>
            <a:off x="2272835" y="2232610"/>
            <a:ext cx="5454566" cy="34091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104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44497" y="2322078"/>
            <a:ext cx="2650462" cy="3996767"/>
          </a:xfrm>
          <a:prstGeom prst="rect">
            <a:avLst/>
          </a:prstGeom>
          <a:ln w="12700">
            <a:miter lim="400000"/>
          </a:ln>
          <a:effectLst>
            <a:reflection stA="7585" endPos="40000" dir="5400000" sy="-100000" algn="bl" rotWithShape="0"/>
          </a:effectLst>
        </p:spPr>
      </p:pic>
      <p:sp>
        <p:nvSpPr>
          <p:cNvPr id="1050" name="Shape 1050"/>
          <p:cNvSpPr>
            <a:spLocks noGrp="1"/>
          </p:cNvSpPr>
          <p:nvPr>
            <p:ph type="pic" sz="quarter" idx="15"/>
          </p:nvPr>
        </p:nvSpPr>
        <p:spPr>
          <a:xfrm>
            <a:off x="7389430" y="2746645"/>
            <a:ext cx="2358638" cy="3144851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1051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40637" y="3396361"/>
            <a:ext cx="1433305" cy="2922485"/>
          </a:xfrm>
          <a:prstGeom prst="rect">
            <a:avLst/>
          </a:prstGeom>
          <a:ln w="12700">
            <a:miter lim="400000"/>
          </a:ln>
          <a:effectLst>
            <a:reflection stA="6585" endPos="40000" dir="5400000" sy="-100000" algn="bl" rotWithShape="0"/>
          </a:effectLst>
        </p:spPr>
      </p:pic>
      <p:sp>
        <p:nvSpPr>
          <p:cNvPr id="1052" name="Shape 1052"/>
          <p:cNvSpPr>
            <a:spLocks noGrp="1"/>
          </p:cNvSpPr>
          <p:nvPr>
            <p:ph type="pic" sz="quarter" idx="16"/>
          </p:nvPr>
        </p:nvSpPr>
        <p:spPr>
          <a:xfrm>
            <a:off x="8930043" y="3751810"/>
            <a:ext cx="1249758" cy="2211500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D7B3A179-381D-437C-A11C-973BF9312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686135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B14F3-D951-4ACE-8D25-C705AE746ABE}"/>
              </a:ext>
            </a:extLst>
          </p:cNvPr>
          <p:cNvGrpSpPr/>
          <p:nvPr userDrawn="1"/>
        </p:nvGrpSpPr>
        <p:grpSpPr>
          <a:xfrm>
            <a:off x="-27702" y="-1"/>
            <a:ext cx="8600203" cy="6858001"/>
            <a:chOff x="-27702" y="-1"/>
            <a:chExt cx="8600203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EF8BC-D562-46A0-821C-6C3B7910AE6F}"/>
                </a:ext>
              </a:extLst>
            </p:cNvPr>
            <p:cNvSpPr/>
            <p:nvPr userDrawn="1"/>
          </p:nvSpPr>
          <p:spPr>
            <a:xfrm>
              <a:off x="-27702" y="-1"/>
              <a:ext cx="2779475" cy="685800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C6DAA1D-A6F8-4567-BE09-836FE5409167}"/>
                </a:ext>
              </a:extLst>
            </p:cNvPr>
            <p:cNvSpPr/>
            <p:nvPr userDrawn="1"/>
          </p:nvSpPr>
          <p:spPr>
            <a:xfrm rot="10800000">
              <a:off x="2628583" y="0"/>
              <a:ext cx="5943918" cy="3581400"/>
            </a:xfrm>
            <a:prstGeom prst="triangle">
              <a:avLst>
                <a:gd name="adj" fmla="val 4948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1EFC99F2-38AB-46A8-B0E9-128FE7748F20}"/>
                </a:ext>
              </a:extLst>
            </p:cNvPr>
            <p:cNvSpPr/>
            <p:nvPr userDrawn="1"/>
          </p:nvSpPr>
          <p:spPr>
            <a:xfrm>
              <a:off x="2636282" y="0"/>
              <a:ext cx="5736034" cy="6858000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</p:grpSp>
      <p:pic>
        <p:nvPicPr>
          <p:cNvPr id="9" name="pasted-image.tiff">
            <a:extLst>
              <a:ext uri="{FF2B5EF4-FFF2-40B4-BE49-F238E27FC236}">
                <a16:creationId xmlns:a16="http://schemas.microsoft.com/office/drawing/2014/main" id="{E3B22785-27CF-4DC0-8685-A95F801BD9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8501906" y="4519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12" name="Shape 931">
            <a:extLst>
              <a:ext uri="{FF2B5EF4-FFF2-40B4-BE49-F238E27FC236}">
                <a16:creationId xmlns:a16="http://schemas.microsoft.com/office/drawing/2014/main" id="{99E4EB78-8F72-4EF6-B810-E053B11D73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82436" y="1176139"/>
            <a:ext cx="2546350" cy="45057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Shape 68">
            <a:extLst>
              <a:ext uri="{FF2B5EF4-FFF2-40B4-BE49-F238E27FC236}">
                <a16:creationId xmlns:a16="http://schemas.microsoft.com/office/drawing/2014/main" id="{A3C2870A-CAEC-4A23-ABED-B2BA28043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287" y="2798025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50359D4-4CAE-4A43-AC82-0ECF20C996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286" y="4812420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433125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/>
          <p:nvPr/>
        </p:nvSpPr>
        <p:spPr>
          <a:xfrm>
            <a:off x="6096000" y="2137097"/>
            <a:ext cx="5459742" cy="4088905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508000" tIns="508000" rIns="508000" bIns="508000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 dirty="0"/>
          </a:p>
        </p:txBody>
      </p:sp>
      <p:sp>
        <p:nvSpPr>
          <p:cNvPr id="1063" name="Shape 1063"/>
          <p:cNvSpPr>
            <a:spLocks noGrp="1"/>
          </p:cNvSpPr>
          <p:nvPr>
            <p:ph type="pic" sz="half" idx="14"/>
          </p:nvPr>
        </p:nvSpPr>
        <p:spPr>
          <a:xfrm>
            <a:off x="636259" y="2137147"/>
            <a:ext cx="5459742" cy="40888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064" name="Shape 1064"/>
          <p:cNvSpPr>
            <a:spLocks noGrp="1"/>
          </p:cNvSpPr>
          <p:nvPr>
            <p:ph type="body" sz="quarter" idx="1"/>
          </p:nvPr>
        </p:nvSpPr>
        <p:spPr>
          <a:xfrm>
            <a:off x="6731000" y="3413447"/>
            <a:ext cx="4189743" cy="221327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65" name="Shape 1065"/>
          <p:cNvSpPr>
            <a:spLocks noGrp="1"/>
          </p:cNvSpPr>
          <p:nvPr>
            <p:ph type="body" sz="quarter" idx="15" hasCustomPrompt="1"/>
          </p:nvPr>
        </p:nvSpPr>
        <p:spPr>
          <a:xfrm>
            <a:off x="6730999" y="2772097"/>
            <a:ext cx="4189743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66" name="Shape 1066"/>
          <p:cNvSpPr>
            <a:spLocks noGrp="1"/>
          </p:cNvSpPr>
          <p:nvPr>
            <p:ph type="body" sz="quarter" idx="16" hasCustomPrompt="1"/>
          </p:nvPr>
        </p:nvSpPr>
        <p:spPr>
          <a:xfrm>
            <a:off x="2702588" y="3413447"/>
            <a:ext cx="1467068" cy="163121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0000">
                <a:solidFill>
                  <a:schemeClr val="accent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</a:t>
            </a:r>
          </a:p>
        </p:txBody>
      </p:sp>
      <p:sp>
        <p:nvSpPr>
          <p:cNvPr id="11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2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8">
            <a:extLst>
              <a:ext uri="{FF2B5EF4-FFF2-40B4-BE49-F238E27FC236}">
                <a16:creationId xmlns:a16="http://schemas.microsoft.com/office/drawing/2014/main" id="{0A8BFBC8-594B-405C-A1AD-A2C1A48E4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6702233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>
            <a:spLocks noGrp="1"/>
          </p:cNvSpPr>
          <p:nvPr>
            <p:ph type="body" sz="quarter" idx="14" hasCustomPrompt="1"/>
          </p:nvPr>
        </p:nvSpPr>
        <p:spPr>
          <a:xfrm>
            <a:off x="1431073" y="3216597"/>
            <a:ext cx="291635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77" name="Shape 1077"/>
          <p:cNvSpPr>
            <a:spLocks noGrp="1"/>
          </p:cNvSpPr>
          <p:nvPr>
            <p:ph type="body" sz="quarter" idx="15" hasCustomPrompt="1"/>
          </p:nvPr>
        </p:nvSpPr>
        <p:spPr>
          <a:xfrm>
            <a:off x="7844573" y="3216597"/>
            <a:ext cx="291635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78" name="Shape 1078"/>
          <p:cNvSpPr>
            <a:spLocks noGrp="1"/>
          </p:cNvSpPr>
          <p:nvPr>
            <p:ph type="body" sz="quarter" idx="16" hasCustomPrompt="1"/>
          </p:nvPr>
        </p:nvSpPr>
        <p:spPr>
          <a:xfrm>
            <a:off x="7844573" y="3667447"/>
            <a:ext cx="2916354" cy="1715506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en-US" sz="1500" u="none" baseline="0" smtClean="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@rework on Instagram</a:t>
            </a:r>
            <a:br>
              <a:rPr lang="en-US" dirty="0"/>
            </a:br>
            <a:r>
              <a:rPr lang="en-US" dirty="0"/>
              <a:t>Give us a + on Google Plus</a:t>
            </a:r>
            <a:br>
              <a:rPr lang="en-US" dirty="0"/>
            </a:br>
            <a:r>
              <a:rPr lang="en-US" dirty="0"/>
              <a:t>Like us on Facebook</a:t>
            </a:r>
            <a:endParaRPr dirty="0"/>
          </a:p>
        </p:txBody>
      </p:sp>
      <p:sp>
        <p:nvSpPr>
          <p:cNvPr id="1079" name="Shape 1079"/>
          <p:cNvSpPr>
            <a:spLocks noGrp="1"/>
          </p:cNvSpPr>
          <p:nvPr>
            <p:ph type="body" sz="quarter" idx="17" hasCustomPrompt="1"/>
          </p:nvPr>
        </p:nvSpPr>
        <p:spPr>
          <a:xfrm>
            <a:off x="1431073" y="3667447"/>
            <a:ext cx="2916354" cy="1715506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is-IS" sz="1500" u="none" baseline="0" smtClean="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it-IT" dirty="0"/>
              <a:t>Phone: +90 097-788-7676</a:t>
            </a:r>
          </a:p>
          <a:p>
            <a:r>
              <a:rPr lang="it-IT" dirty="0"/>
              <a:t>Fax: +90 097-788-7676</a:t>
            </a:r>
            <a:endParaRPr dirty="0"/>
          </a:p>
        </p:txBody>
      </p:sp>
      <p:sp>
        <p:nvSpPr>
          <p:cNvPr id="1080" name="Shape 1080"/>
          <p:cNvSpPr>
            <a:spLocks noGrp="1"/>
          </p:cNvSpPr>
          <p:nvPr>
            <p:ph type="body" sz="quarter" idx="18" hasCustomPrompt="1"/>
          </p:nvPr>
        </p:nvSpPr>
        <p:spPr>
          <a:xfrm>
            <a:off x="4637823" y="3216597"/>
            <a:ext cx="291635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81" name="Shape 1081"/>
          <p:cNvSpPr>
            <a:spLocks noGrp="1"/>
          </p:cNvSpPr>
          <p:nvPr>
            <p:ph type="body" sz="quarter" idx="19" hasCustomPrompt="1"/>
          </p:nvPr>
        </p:nvSpPr>
        <p:spPr>
          <a:xfrm>
            <a:off x="4637823" y="3667447"/>
            <a:ext cx="2916354" cy="1715505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en-US" sz="1500" u="none" baseline="0" smtClean="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3200 Sepulveda </a:t>
            </a:r>
            <a:r>
              <a:rPr lang="en-US" dirty="0" err="1"/>
              <a:t>Blvd.Manhattan</a:t>
            </a:r>
            <a:r>
              <a:rPr lang="en-US" dirty="0"/>
              <a:t> </a:t>
            </a:r>
            <a:r>
              <a:rPr lang="en-US" dirty="0" err="1"/>
              <a:t>Beach,CA</a:t>
            </a:r>
            <a:r>
              <a:rPr lang="en-US" dirty="0"/>
              <a:t> 90266, USA</a:t>
            </a:r>
            <a:endParaRPr dirty="0"/>
          </a:p>
        </p:txBody>
      </p:sp>
      <p:sp>
        <p:nvSpPr>
          <p:cNvPr id="12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32C1DBBF-7D68-4DE6-B05C-05B09A7C9F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4391808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68353" y="1300957"/>
            <a:ext cx="4255294" cy="4256088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anchor="ctr" anchorCtr="0"/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317500" indent="0" algn="ctr">
              <a:buNone/>
              <a:defRPr sz="5000">
                <a:latin typeface="+mj-lt"/>
              </a:defRPr>
            </a:lvl2pPr>
            <a:lvl3pPr marL="635000" indent="0" algn="ctr">
              <a:buNone/>
              <a:defRPr sz="5000">
                <a:latin typeface="+mj-lt"/>
              </a:defRPr>
            </a:lvl3pPr>
            <a:lvl4pPr marL="952500" indent="0" algn="ctr">
              <a:buNone/>
              <a:defRPr sz="5000">
                <a:latin typeface="+mj-lt"/>
              </a:defRPr>
            </a:lvl4pPr>
            <a:lvl5pPr marL="1270000" indent="0" algn="ctr">
              <a:buNone/>
              <a:defRPr sz="5000">
                <a:latin typeface="+mj-lt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29696163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reak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68353" y="1300957"/>
            <a:ext cx="4255294" cy="42560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none" lIns="0" tIns="0" rIns="0" bIns="0" anchor="ctr" anchorCtr="0"/>
          <a:lstStyle>
            <a:lvl1pPr marL="0" indent="0" algn="ctr">
              <a:buNone/>
              <a:defRPr sz="6600">
                <a:solidFill>
                  <a:schemeClr val="bg1"/>
                </a:solidFill>
                <a:latin typeface="+mj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317500" indent="0" algn="ctr">
              <a:buNone/>
              <a:defRPr sz="5000">
                <a:latin typeface="+mj-lt"/>
              </a:defRPr>
            </a:lvl2pPr>
            <a:lvl3pPr marL="635000" indent="0" algn="ctr">
              <a:buNone/>
              <a:defRPr sz="5000">
                <a:latin typeface="+mj-lt"/>
              </a:defRPr>
            </a:lvl3pPr>
            <a:lvl4pPr marL="952500" indent="0" algn="ctr">
              <a:buNone/>
              <a:defRPr sz="5000">
                <a:latin typeface="+mj-lt"/>
              </a:defRPr>
            </a:lvl4pPr>
            <a:lvl5pPr marL="1270000" indent="0" algn="ctr">
              <a:buNone/>
              <a:defRPr sz="5000">
                <a:latin typeface="+mj-lt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0523880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7908FC-7F72-47F0-9D7B-E00025A90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4B1321-4D98-43F9-97F2-B5666A1B27D6}"/>
              </a:ext>
            </a:extLst>
          </p:cNvPr>
          <p:cNvGrpSpPr/>
          <p:nvPr userDrawn="1"/>
        </p:nvGrpSpPr>
        <p:grpSpPr>
          <a:xfrm>
            <a:off x="2149070" y="1345361"/>
            <a:ext cx="1340670" cy="1435640"/>
            <a:chOff x="3143224" y="1772081"/>
            <a:chExt cx="1340670" cy="14356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3BFB89-FF3A-4C39-BB86-E837613A71EA}"/>
                </a:ext>
              </a:extLst>
            </p:cNvPr>
            <p:cNvSpPr txBox="1"/>
            <p:nvPr userDrawn="1"/>
          </p:nvSpPr>
          <p:spPr>
            <a:xfrm>
              <a:off x="3143224" y="2588064"/>
              <a:ext cx="1340670" cy="619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Package Selection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AB11242-6561-4519-9371-2F67814543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31778" y="1772081"/>
              <a:ext cx="963562" cy="76868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91F75C-C2C7-4DE9-9F7C-3CA9D39341F8}"/>
              </a:ext>
            </a:extLst>
          </p:cNvPr>
          <p:cNvGrpSpPr/>
          <p:nvPr userDrawn="1"/>
        </p:nvGrpSpPr>
        <p:grpSpPr>
          <a:xfrm>
            <a:off x="3600532" y="1290519"/>
            <a:ext cx="1747070" cy="1492775"/>
            <a:chOff x="5307857" y="1717239"/>
            <a:chExt cx="1747070" cy="1492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93A1E9-6AA4-41D3-A22F-1273121EBF8C}"/>
                </a:ext>
              </a:extLst>
            </p:cNvPr>
            <p:cNvSpPr txBox="1"/>
            <p:nvPr userDrawn="1"/>
          </p:nvSpPr>
          <p:spPr>
            <a:xfrm>
              <a:off x="5307857" y="2590357"/>
              <a:ext cx="1747070" cy="619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Content Management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26CD2E1-DB1D-4BD7-81B3-208377809E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95283" y="1717239"/>
              <a:ext cx="972218" cy="82352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7951F0-A3C2-4855-9A9C-4690322C1203}"/>
              </a:ext>
            </a:extLst>
          </p:cNvPr>
          <p:cNvGrpSpPr/>
          <p:nvPr userDrawn="1"/>
        </p:nvGrpSpPr>
        <p:grpSpPr>
          <a:xfrm>
            <a:off x="546854" y="1354757"/>
            <a:ext cx="1340670" cy="1426244"/>
            <a:chOff x="661154" y="1781477"/>
            <a:chExt cx="1340670" cy="1426244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2601486-A48E-4FEF-82EB-B0ABBB9044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7133" y="1781477"/>
              <a:ext cx="1028714" cy="7592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D41D8D-3BAD-4F15-9AD1-78512E0E82E0}"/>
                </a:ext>
              </a:extLst>
            </p:cNvPr>
            <p:cNvSpPr txBox="1"/>
            <p:nvPr userDrawn="1"/>
          </p:nvSpPr>
          <p:spPr>
            <a:xfrm>
              <a:off x="661154" y="2588064"/>
              <a:ext cx="1340670" cy="619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App</a:t>
              </a:r>
            </a:p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Care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817935A-BE04-482D-9ACC-F925A7039ECC}"/>
              </a:ext>
            </a:extLst>
          </p:cNvPr>
          <p:cNvSpPr txBox="1"/>
          <p:nvPr userDrawn="1"/>
        </p:nvSpPr>
        <p:spPr>
          <a:xfrm>
            <a:off x="2819405" y="157223"/>
            <a:ext cx="633729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STOREFRONT ICONS</a:t>
            </a:r>
          </a:p>
        </p:txBody>
      </p:sp>
    </p:spTree>
    <p:extLst>
      <p:ext uri="{BB962C8B-B14F-4D97-AF65-F5344CB8AC3E}">
        <p14:creationId xmlns:p14="http://schemas.microsoft.com/office/powerpoint/2010/main" val="34240736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F5F6194D-808E-40B8-AE6D-8B61AEFA8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785" y="2336906"/>
            <a:ext cx="924813" cy="111484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23861A2-BCC9-4FB1-9C04-12FBD9A54A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4892" y="2411710"/>
            <a:ext cx="1264607" cy="102749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0F15D563-0161-48EB-8CE3-1DDDC6EA830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7261" y="2308474"/>
            <a:ext cx="1110716" cy="113072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B92663A-5033-4758-914F-BF7AED5B2B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18894" y="2347917"/>
            <a:ext cx="1334906" cy="109128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36D2822-F1B8-493C-B4FC-92ACD2C5E7F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7002" y="2376861"/>
            <a:ext cx="1167935" cy="106234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0276ED4-3520-476C-B5D4-F25256EC8DB0}"/>
              </a:ext>
            </a:extLst>
          </p:cNvPr>
          <p:cNvSpPr txBox="1"/>
          <p:nvPr userDrawn="1"/>
        </p:nvSpPr>
        <p:spPr>
          <a:xfrm>
            <a:off x="661154" y="3622886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CIO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A4421A-E7E0-4ED4-8765-2AF9EA13FF90}"/>
              </a:ext>
            </a:extLst>
          </p:cNvPr>
          <p:cNvSpPr txBox="1"/>
          <p:nvPr userDrawn="1"/>
        </p:nvSpPr>
        <p:spPr>
          <a:xfrm>
            <a:off x="3021065" y="3622886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CMO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D15996-8300-4428-8A87-A2C1638F474F}"/>
              </a:ext>
            </a:extLst>
          </p:cNvPr>
          <p:cNvSpPr txBox="1"/>
          <p:nvPr userDrawn="1"/>
        </p:nvSpPr>
        <p:spPr>
          <a:xfrm>
            <a:off x="5361052" y="3622886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Developer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06253C-0A2B-4B15-8BD5-DFC816494986}"/>
              </a:ext>
            </a:extLst>
          </p:cNvPr>
          <p:cNvSpPr txBox="1"/>
          <p:nvPr userDrawn="1"/>
        </p:nvSpPr>
        <p:spPr>
          <a:xfrm>
            <a:off x="7593207" y="3622886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IT Manager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63C1B4-642B-414E-AFF4-C7A1A207E0D2}"/>
              </a:ext>
            </a:extLst>
          </p:cNvPr>
          <p:cNvSpPr txBox="1"/>
          <p:nvPr userDrawn="1"/>
        </p:nvSpPr>
        <p:spPr>
          <a:xfrm>
            <a:off x="10018894" y="3631161"/>
            <a:ext cx="1536696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Manager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21C92B3-CF3F-4F49-B03D-54AEEE458E8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2889" y="343041"/>
            <a:ext cx="1182048" cy="94851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57A84FF-EAD7-4193-955F-19E7E884AB2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37785" y="335089"/>
            <a:ext cx="924813" cy="8892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44033C-BAF2-484A-9A1D-B836AB3B09EE}"/>
              </a:ext>
            </a:extLst>
          </p:cNvPr>
          <p:cNvCxnSpPr/>
          <p:nvPr userDrawn="1"/>
        </p:nvCxnSpPr>
        <p:spPr>
          <a:xfrm>
            <a:off x="457200" y="2130998"/>
            <a:ext cx="112014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C3401A3-15CE-4E63-8C8C-DE614764B1B3}"/>
              </a:ext>
            </a:extLst>
          </p:cNvPr>
          <p:cNvSpPr txBox="1"/>
          <p:nvPr userDrawn="1"/>
        </p:nvSpPr>
        <p:spPr>
          <a:xfrm>
            <a:off x="661154" y="1500958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CIO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98DF351-45EA-48D8-BBFA-AA27A430ED1D}"/>
              </a:ext>
            </a:extLst>
          </p:cNvPr>
          <p:cNvSpPr txBox="1"/>
          <p:nvPr userDrawn="1"/>
        </p:nvSpPr>
        <p:spPr>
          <a:xfrm>
            <a:off x="3021065" y="1500958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CMO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2781B8-AAAB-4E50-BC20-B2E030D0D1B9}"/>
              </a:ext>
            </a:extLst>
          </p:cNvPr>
          <p:cNvSpPr txBox="1"/>
          <p:nvPr userDrawn="1"/>
        </p:nvSpPr>
        <p:spPr>
          <a:xfrm>
            <a:off x="5361052" y="1500958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Developer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291248-D8F4-4251-BCFF-2B6034657344}"/>
              </a:ext>
            </a:extLst>
          </p:cNvPr>
          <p:cNvSpPr txBox="1"/>
          <p:nvPr userDrawn="1"/>
        </p:nvSpPr>
        <p:spPr>
          <a:xfrm>
            <a:off x="7593207" y="1500958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IT Manager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AE6799-1EE1-4B10-9FFA-976007003473}"/>
              </a:ext>
            </a:extLst>
          </p:cNvPr>
          <p:cNvSpPr txBox="1"/>
          <p:nvPr userDrawn="1"/>
        </p:nvSpPr>
        <p:spPr>
          <a:xfrm>
            <a:off x="10018894" y="1509233"/>
            <a:ext cx="1536696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Manager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20F5C236-2B1C-4B66-8287-2162E55F310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88172" y="270211"/>
            <a:ext cx="785114" cy="1021343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E6B2848A-25B8-4301-9961-1CB60CA676A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154" y="4210783"/>
            <a:ext cx="984285" cy="119520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F268796-DAA2-47A5-B249-8A9AC395ECB6}"/>
              </a:ext>
            </a:extLst>
          </p:cNvPr>
          <p:cNvSpPr txBox="1"/>
          <p:nvPr userDrawn="1"/>
        </p:nvSpPr>
        <p:spPr>
          <a:xfrm>
            <a:off x="439416" y="5492284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egrants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EE40C2-2680-45F6-9E86-3A4A60DAB9B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8052" y="4210783"/>
            <a:ext cx="1195203" cy="119520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EE9DC2F-4F96-4970-A3F4-977222736B2D}"/>
              </a:ext>
            </a:extLst>
          </p:cNvPr>
          <p:cNvSpPr txBox="1"/>
          <p:nvPr userDrawn="1"/>
        </p:nvSpPr>
        <p:spPr>
          <a:xfrm>
            <a:off x="2614027" y="5492284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Enterprise</a:t>
            </a:r>
          </a:p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MGMT.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5BE1FA45-2E66-4E41-9C83-6950929A27D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38092" y="4181088"/>
            <a:ext cx="1359656" cy="125459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F4098D3-9B4B-4470-9186-725C1FB830C3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93207" y="4224572"/>
            <a:ext cx="1517979" cy="118141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DBB674E-ED97-4CEA-9809-0FA517D39A4C}"/>
              </a:ext>
            </a:extLst>
          </p:cNvPr>
          <p:cNvSpPr txBox="1"/>
          <p:nvPr userDrawn="1"/>
        </p:nvSpPr>
        <p:spPr>
          <a:xfrm>
            <a:off x="5231756" y="5491627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Managed Services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622143-56B2-4DC7-B34F-08576E4EF156}"/>
              </a:ext>
            </a:extLst>
          </p:cNvPr>
          <p:cNvSpPr txBox="1"/>
          <p:nvPr userDrawn="1"/>
        </p:nvSpPr>
        <p:spPr>
          <a:xfrm>
            <a:off x="7375391" y="5518986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Technology Solutions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8AD6C05-81C7-490F-86CA-F5FE493F437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357575" y="265083"/>
            <a:ext cx="1400650" cy="93262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7346C48-CCAF-4E35-9CD7-FE609087976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52599" y="278576"/>
            <a:ext cx="1204403" cy="10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30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CB65BCB-4F99-48A8-952E-C31CC52ED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36" y="361950"/>
            <a:ext cx="918863" cy="125299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0190FDC-1F4A-4867-B2CE-0E31E73FCD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7024" y="533192"/>
            <a:ext cx="733970" cy="10112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36637F7-AE21-4A98-A6DC-0A6E7783C1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2893" y="639113"/>
            <a:ext cx="1182352" cy="86171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A6CED96-5030-454E-B53F-E715E19AF78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3045" y="639113"/>
            <a:ext cx="1047574" cy="86171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1CB82F0-2B27-4443-A4E7-C4A48CC4D13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1012" y="375649"/>
            <a:ext cx="451588" cy="10476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79E9A0D-4AD3-4E86-949E-85384F31F6E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4685" y="2176749"/>
            <a:ext cx="823615" cy="6700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2B6E0E9-15D1-4220-8391-C63B84BC67B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86957" y="2093047"/>
            <a:ext cx="837062" cy="73076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4DFE8C3-AC6E-477F-BB34-7DEAE409C0C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31292" y="2093047"/>
            <a:ext cx="1182352" cy="94187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D390A1F-7773-4129-BB06-6F91A2E76CA2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52675" y="2176749"/>
            <a:ext cx="1118679" cy="77447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BB38468-D4D6-42B7-8248-851067FD477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1133" y="639112"/>
            <a:ext cx="727247" cy="81280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F3F2C32-5C64-4DAB-B6FC-E39D42B8A63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18972" y="2144963"/>
            <a:ext cx="838043" cy="83804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6B2B6A4-1EE4-4C44-ACBF-AF5C8F41577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29189" y="2189779"/>
            <a:ext cx="748411" cy="7484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2A4D39E-9A7F-4067-97E6-744537B55E27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06111" y="3456570"/>
            <a:ext cx="1007533" cy="863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ACCFECA-C251-4677-8E4B-0CE2A556D3A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56269" y="3384492"/>
            <a:ext cx="627498" cy="91272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6F8C0AF-84EF-4CB9-97BC-BF2C9882F135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744508" y="3704636"/>
            <a:ext cx="951942" cy="58796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B3B5D06-0EF7-4D42-A211-F48BA529016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51133" y="3405830"/>
            <a:ext cx="1181100" cy="88582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5A6E3EF-AF18-4D99-B4A0-3D02D6B2BDA3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0565" y="4824380"/>
            <a:ext cx="560235" cy="81488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19544E4-9403-41DE-8582-C5D74F449DE9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76246" y="4915657"/>
            <a:ext cx="647700" cy="4381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79866B7-F6F9-4B1B-9D45-EE55ADE04B1B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955872" y="4817965"/>
            <a:ext cx="805116" cy="63353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321FF02-EFDB-4CF6-904D-6CC21DFDED3A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904499" y="4837604"/>
            <a:ext cx="1346617" cy="51620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CD6509F-1FDF-4410-9B05-03E6988AD4B9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972" y="4572238"/>
            <a:ext cx="667590" cy="78156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C0FA130-C4A0-443E-AF43-6FC9E8EF4D4C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15043" y="3530729"/>
            <a:ext cx="1197072" cy="83274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3F5A40E-5DC3-492C-BFDC-BF6CCE1F5B7D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60937" y="3525820"/>
            <a:ext cx="814387" cy="83765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3594332-F113-4631-9725-9ABDA5FDB532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511303" y="5732328"/>
            <a:ext cx="1004552" cy="100454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E5EE4A65-5A2C-4107-A707-5AD91155A1E1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801614" y="5732327"/>
            <a:ext cx="959373" cy="95937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F741F3E-0450-4256-A48F-90E8E6834208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 rot="5400000">
            <a:off x="7241012" y="5617280"/>
            <a:ext cx="830740" cy="1189466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A15D699-3BE6-4B76-A5CF-7505160C042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840495" y="5808431"/>
            <a:ext cx="824694" cy="79851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490A9AC-804C-4D28-9FEE-87727F24AAC3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377294" y="5624912"/>
            <a:ext cx="1301022" cy="100247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C285421-9913-4BBE-9A1A-4AC5F347BF80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599451" y="4574503"/>
            <a:ext cx="956139" cy="83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00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9C782-04E7-43CB-B87B-6E079EC509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414FF3-BE11-4505-B1AB-6C526122F6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439737"/>
            <a:ext cx="608563" cy="93186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313FDC1-BE6D-4691-8B70-63B9A1E0D7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2137" y="457200"/>
            <a:ext cx="130302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D330967-89FD-40FC-9518-D47F0839DDB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5574" y="366585"/>
            <a:ext cx="1025525" cy="100501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DD1F855-23C8-411C-8C70-AD09701E815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318" y="1970087"/>
            <a:ext cx="1177925" cy="91390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A48628D-320A-4919-986A-AD8F2C1CE73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5150" y="517647"/>
            <a:ext cx="1200150" cy="85395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2D5911B-6246-412A-AFCC-2BF52BF331B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8071" y="1970087"/>
            <a:ext cx="931151" cy="9001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08885A6-5874-4966-9CEA-5B0A8431622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0318" y="3621352"/>
            <a:ext cx="2382118" cy="62388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AA03BEA-D5EB-40BA-A39C-A494A536C06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51272" y="2078671"/>
            <a:ext cx="1254128" cy="69673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D8A0C55-0956-413D-BF2D-C7B049C39F7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94532" y="424801"/>
            <a:ext cx="763668" cy="88858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0451EAB-209D-40BC-963E-E42FD0EE381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92191" y="295226"/>
            <a:ext cx="913084" cy="114773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45827B-1BFC-4A9D-8CC3-49135507507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28228" y="446290"/>
            <a:ext cx="1128358" cy="99666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9CEDC96-BC62-418B-8841-989F1F4AFC0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705122" y="1955800"/>
            <a:ext cx="1140178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7E7ED8C-BCA5-4A60-81BC-FF9969291960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556913" y="1957880"/>
            <a:ext cx="1160367" cy="10349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567C9FD-4319-4430-9962-478A13E0EEA6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03666" y="1970087"/>
            <a:ext cx="958850" cy="87168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53656B3-9DD9-42B1-A90B-D902107826CE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73257" y="3312251"/>
            <a:ext cx="1810158" cy="102461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412AFF3-A9DC-43C6-86B8-CD465B0A31B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795962" y="3312251"/>
            <a:ext cx="1049338" cy="104933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7C7C319-0F0F-43A1-8544-933B94BDFD82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56913" y="3258691"/>
            <a:ext cx="1235004" cy="107817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AA5BD10-F039-45F5-BAAA-4881BED5DA98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683436" y="1970087"/>
            <a:ext cx="1073150" cy="88377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80DC88A-19BD-41C6-AB07-5B66A08E80BD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092191" y="3380989"/>
            <a:ext cx="1241378" cy="86425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C04138B-98B6-40B3-8488-E9AB9D84AD8E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732577" y="3380989"/>
            <a:ext cx="1180685" cy="1043396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B2E71452-8369-4A2E-870C-B6F20FA8CB84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49201" y="4775154"/>
            <a:ext cx="1012936" cy="90283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35F94AF-F1DB-4301-AC53-3A4FBF34D6F6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05650" y="4663149"/>
            <a:ext cx="978864" cy="9136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2E2DB5F-70F4-48F8-9132-541423AF87FD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928027" y="4873711"/>
            <a:ext cx="1132090" cy="67925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F1963F4-F700-43E0-8ED4-515C5F1CE1ED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795962" y="4765111"/>
            <a:ext cx="909062" cy="78785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686FAD6-AB9F-4D5C-92DC-9B1EA924D6B1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524619" y="4837304"/>
            <a:ext cx="1081096" cy="752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72ECA01-2E15-4A50-807D-3A3048B0B891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336930" y="4609484"/>
            <a:ext cx="751899" cy="102759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AF3BAC2-05E2-412D-ADDF-CE83089919D8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820044" y="4813812"/>
            <a:ext cx="1073826" cy="8232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BD99174-DCE1-4F02-B859-A87DCF36DB39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24756" y="5854473"/>
            <a:ext cx="1308931" cy="91625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C0B2EFE-81DB-423E-A423-878AA145B7B3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62425" y="5957971"/>
            <a:ext cx="942975" cy="628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74A4220-E2B2-4154-BE8E-01EE9D4F9786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959865" y="5754463"/>
            <a:ext cx="630692" cy="8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2291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B730E9A-7E7F-434B-BF2C-AAE066EE7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1633" y="323850"/>
            <a:ext cx="742465" cy="68535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4E6C13D-9D65-487C-8660-6D7B2F1515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8215" y="279401"/>
            <a:ext cx="839844" cy="71986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52E0101-EB88-4298-9976-C73F414EDFE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905" y="323850"/>
            <a:ext cx="799577" cy="68535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894B0D2-B8B1-45DD-97C6-00B2EE496DB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963" y="279401"/>
            <a:ext cx="824846" cy="71986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4FAE133-4316-40E6-8DCF-27440043AA2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4308" y="279400"/>
            <a:ext cx="615091" cy="72010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7701D42-1BEE-43C7-AE15-52B97A54EF7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5134" y="279401"/>
            <a:ext cx="1285476" cy="719866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1151C02-809B-4AB4-A918-9C631D613EF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85452" y="203200"/>
            <a:ext cx="838200" cy="8382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311D6CF-D75E-4C4E-9690-61E07D97D78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8950" y="1497012"/>
            <a:ext cx="944859" cy="71278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618253B-117B-4611-AB91-244B4CD84FC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48116" y="1396206"/>
            <a:ext cx="1000043" cy="81359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E4E97D17-202F-4486-8A0E-DE75A4EA8BF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22867" y="1345802"/>
            <a:ext cx="899997" cy="863997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CF9D56F-88AB-4E24-B2C0-6D12DA2E36E3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796256" y="1463416"/>
            <a:ext cx="650875" cy="67917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18E39858-7B90-402B-BA77-5E02A43D63F8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442766" y="1422817"/>
            <a:ext cx="638175" cy="87217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3A8A048-B8F8-47D4-ACC6-68D9D6539C8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093060" y="1345802"/>
            <a:ext cx="809625" cy="8636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BD02E5D-E5A5-43B1-80DD-C1F821744DEC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871165" y="1342627"/>
            <a:ext cx="866775" cy="8667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63868AB-289A-4B79-93EF-4E61648EA0E6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2266" y="2938589"/>
            <a:ext cx="1038225" cy="69215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A583347-82F7-4DF5-B887-7AB9DAF3C5CB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19512" y="2707544"/>
            <a:ext cx="857250" cy="762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2962E5A-22A8-4BC0-A1BA-63C3F0916478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241871" y="2807556"/>
            <a:ext cx="661988" cy="66198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99E4DBD-31B2-4145-B003-2510E84E03BD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676399" y="2707544"/>
            <a:ext cx="890588" cy="71247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EFF1B987-D013-4A0C-812D-F5A07963C9F5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8309" y="2569295"/>
            <a:ext cx="827088" cy="85071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E8F20029-2E38-4AE9-ACF0-CFB616413BE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147828" y="2608515"/>
            <a:ext cx="700088" cy="70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88C9DE5-CECA-40CA-A6B4-B2BA92B445B9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860521" y="2569295"/>
            <a:ext cx="888063" cy="83731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E2AB4A6C-092B-4B55-8904-0044D15693B9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68950" y="3984084"/>
            <a:ext cx="750888" cy="75088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76B4D42-AF49-4FB5-8E2F-B8A70B42161A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417866" y="4042027"/>
            <a:ext cx="860543" cy="688434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32997E96-094A-4683-85AA-DF77D6C16D21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227617" y="3822951"/>
            <a:ext cx="690496" cy="907509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A23F7CB9-1946-4DCA-A54D-AC839AEF99AC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676518" y="3723444"/>
            <a:ext cx="890350" cy="100701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DCEA22AF-7AE7-4FDD-81B0-17B5CF3E5F17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874728" y="3723444"/>
            <a:ext cx="859648" cy="100701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3CC22BCF-E9DC-4431-909E-C30EA3918E8C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261083" y="5376510"/>
            <a:ext cx="1437495" cy="1038191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544F62B-E719-40F7-AD9F-CAA230955D1C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183887" y="5370159"/>
            <a:ext cx="1081846" cy="1044541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5D5DA2D4-1EFD-42C8-867F-30CDE9FCCB4B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853852" y="5218660"/>
            <a:ext cx="775548" cy="12021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C28021ED-D3B7-492E-8B85-A6219901E0B2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289995" y="3818650"/>
            <a:ext cx="943716" cy="898777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AD596F92-8052-4C74-B167-CBA7D8717B39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69260" y="3818650"/>
            <a:ext cx="657225" cy="10096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5DEB445E-02EA-4C74-9190-4B96B4E633C2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48308" y="5158888"/>
            <a:ext cx="995591" cy="119923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01053A6B-E7BF-4D5F-A235-855CA387E47C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9100" y="5330410"/>
            <a:ext cx="741363" cy="978599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C6A87C7D-A6F7-433C-9715-7A06B3F57177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0695664" y="5226370"/>
            <a:ext cx="1273211" cy="118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07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289D3A-4B71-4B83-BD69-5686F02080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8E5071-C2B2-4E44-9982-5E3AAB1E608E}"/>
              </a:ext>
            </a:extLst>
          </p:cNvPr>
          <p:cNvSpPr/>
          <p:nvPr userDrawn="1"/>
        </p:nvSpPr>
        <p:spPr>
          <a:xfrm>
            <a:off x="203200" y="5803900"/>
            <a:ext cx="2438400" cy="10541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91CE90-25BC-48B1-838F-3D5372E9B4EC}"/>
              </a:ext>
            </a:extLst>
          </p:cNvPr>
          <p:cNvSpPr/>
          <p:nvPr userDrawn="1"/>
        </p:nvSpPr>
        <p:spPr>
          <a:xfrm>
            <a:off x="9753600" y="5803900"/>
            <a:ext cx="2438400" cy="10541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413417637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B14F3-D951-4ACE-8D25-C705AE746ABE}"/>
              </a:ext>
            </a:extLst>
          </p:cNvPr>
          <p:cNvGrpSpPr/>
          <p:nvPr userDrawn="1"/>
        </p:nvGrpSpPr>
        <p:grpSpPr>
          <a:xfrm>
            <a:off x="-27701" y="-1"/>
            <a:ext cx="7876302" cy="6858001"/>
            <a:chOff x="-27702" y="-1"/>
            <a:chExt cx="8600203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EF8BC-D562-46A0-821C-6C3B7910AE6F}"/>
                </a:ext>
              </a:extLst>
            </p:cNvPr>
            <p:cNvSpPr/>
            <p:nvPr userDrawn="1"/>
          </p:nvSpPr>
          <p:spPr>
            <a:xfrm>
              <a:off x="-27702" y="-1"/>
              <a:ext cx="2779476" cy="685800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C6DAA1D-A6F8-4567-BE09-836FE5409167}"/>
                </a:ext>
              </a:extLst>
            </p:cNvPr>
            <p:cNvSpPr/>
            <p:nvPr userDrawn="1"/>
          </p:nvSpPr>
          <p:spPr>
            <a:xfrm rot="10800000">
              <a:off x="2628583" y="0"/>
              <a:ext cx="5943918" cy="3581400"/>
            </a:xfrm>
            <a:prstGeom prst="triangle">
              <a:avLst>
                <a:gd name="adj" fmla="val 4948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1EFC99F2-38AB-46A8-B0E9-128FE7748F20}"/>
                </a:ext>
              </a:extLst>
            </p:cNvPr>
            <p:cNvSpPr/>
            <p:nvPr userDrawn="1"/>
          </p:nvSpPr>
          <p:spPr>
            <a:xfrm>
              <a:off x="2636282" y="0"/>
              <a:ext cx="5736034" cy="6858000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</p:grpSp>
      <p:sp>
        <p:nvSpPr>
          <p:cNvPr id="12" name="Shape 68">
            <a:extLst>
              <a:ext uri="{FF2B5EF4-FFF2-40B4-BE49-F238E27FC236}">
                <a16:creationId xmlns:a16="http://schemas.microsoft.com/office/drawing/2014/main" id="{10B61D06-A906-402B-A4AE-C7DF24E0F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287" y="2733119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68BD8DB9-B8B8-4EE5-8280-0953EAF8B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286" y="4812420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macbook-pro-retina.png">
            <a:extLst>
              <a:ext uri="{FF2B5EF4-FFF2-40B4-BE49-F238E27FC236}">
                <a16:creationId xmlns:a16="http://schemas.microsoft.com/office/drawing/2014/main" id="{0DFB3507-4803-419B-8CA4-F5E9514A0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5729446" y="1628025"/>
            <a:ext cx="6456342" cy="3913156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028">
            <a:extLst>
              <a:ext uri="{FF2B5EF4-FFF2-40B4-BE49-F238E27FC236}">
                <a16:creationId xmlns:a16="http://schemas.microsoft.com/office/drawing/2014/main" id="{D529FAB6-B7E7-4EF3-ABFB-07A17464B2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751" y="1865462"/>
            <a:ext cx="4918737" cy="3074211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099155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A841234-C6D8-4326-A876-DE0A6F144F7C}"/>
              </a:ext>
            </a:extLst>
          </p:cNvPr>
          <p:cNvSpPr/>
          <p:nvPr userDrawn="1"/>
        </p:nvSpPr>
        <p:spPr>
          <a:xfrm rot="10800000" flipH="1">
            <a:off x="0" y="-1"/>
            <a:ext cx="4787900" cy="6857999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E75A22BC-9391-43B9-A5C7-C50770431DD7}"/>
              </a:ext>
            </a:extLst>
          </p:cNvPr>
          <p:cNvSpPr/>
          <p:nvPr userDrawn="1"/>
        </p:nvSpPr>
        <p:spPr>
          <a:xfrm flipH="1">
            <a:off x="6667500" y="1"/>
            <a:ext cx="5524500" cy="6858000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9CBA946-9478-4ABC-B624-91B1BD513F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parallelogram">
            <a:avLst>
              <a:gd name="adj" fmla="val 69444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58119-41E2-4A40-A192-F2B2CDDAAE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84650" y="952500"/>
            <a:ext cx="5416550" cy="24448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109979FB-3244-49FB-9A55-A63089C68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218" y="3566452"/>
            <a:ext cx="5771814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4AC7C4A-8822-4009-BFEB-ED6FAD7B95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9217" y="5216578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047743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A841234-C6D8-4326-A876-DE0A6F144F7C}"/>
              </a:ext>
            </a:extLst>
          </p:cNvPr>
          <p:cNvSpPr/>
          <p:nvPr userDrawn="1"/>
        </p:nvSpPr>
        <p:spPr>
          <a:xfrm rot="10800000" flipH="1">
            <a:off x="0" y="0"/>
            <a:ext cx="3860800" cy="6857997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E75A22BC-9391-43B9-A5C7-C50770431DD7}"/>
              </a:ext>
            </a:extLst>
          </p:cNvPr>
          <p:cNvSpPr/>
          <p:nvPr userDrawn="1"/>
        </p:nvSpPr>
        <p:spPr>
          <a:xfrm flipH="1">
            <a:off x="8178800" y="1"/>
            <a:ext cx="4013200" cy="6857999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58119-41E2-4A40-A192-F2B2CDDAAE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3550" y="677133"/>
            <a:ext cx="5187950" cy="24448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6192D213-7E02-4332-BF0E-68825C0DD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218" y="3566452"/>
            <a:ext cx="5819582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538867E-D458-4FF0-A22B-EF0179700F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9217" y="5216578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640080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A841234-C6D8-4326-A876-DE0A6F144F7C}"/>
              </a:ext>
            </a:extLst>
          </p:cNvPr>
          <p:cNvSpPr/>
          <p:nvPr userDrawn="1"/>
        </p:nvSpPr>
        <p:spPr>
          <a:xfrm rot="10800000" flipH="1">
            <a:off x="0" y="0"/>
            <a:ext cx="3860800" cy="6857997"/>
          </a:xfrm>
          <a:prstGeom prst="rtTriangl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E75A22BC-9391-43B9-A5C7-C50770431DD7}"/>
              </a:ext>
            </a:extLst>
          </p:cNvPr>
          <p:cNvSpPr/>
          <p:nvPr userDrawn="1"/>
        </p:nvSpPr>
        <p:spPr>
          <a:xfrm flipH="1">
            <a:off x="8178800" y="1"/>
            <a:ext cx="4013200" cy="6857999"/>
          </a:xfrm>
          <a:prstGeom prst="rtTriangl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58119-41E2-4A40-A192-F2B2CDDAAE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3550" y="677133"/>
            <a:ext cx="5187950" cy="24448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413A4FE6-3F85-45B7-A03A-A99D78BA3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218" y="3566452"/>
            <a:ext cx="5819582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C11DEFD-CFF0-4C8A-8B60-0B89D74C61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9217" y="5216578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637405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image" Target="../media/image1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C4ADF-372B-4848-85DE-7951ABFECF2D}"/>
              </a:ext>
            </a:extLst>
          </p:cNvPr>
          <p:cNvPicPr>
            <a:picLocks noChangeAspect="1"/>
          </p:cNvPicPr>
          <p:nvPr userDrawn="1"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17" y="6029292"/>
            <a:ext cx="1541634" cy="7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900" r:id="rId2"/>
    <p:sldLayoutId id="2147483893" r:id="rId3"/>
    <p:sldLayoutId id="2147483894" r:id="rId4"/>
    <p:sldLayoutId id="2147483898" r:id="rId5"/>
    <p:sldLayoutId id="2147483899" r:id="rId6"/>
    <p:sldLayoutId id="2147483895" r:id="rId7"/>
    <p:sldLayoutId id="2147483896" r:id="rId8"/>
    <p:sldLayoutId id="2147483897" r:id="rId9"/>
    <p:sldLayoutId id="2147483825" r:id="rId10"/>
    <p:sldLayoutId id="2147483826" r:id="rId11"/>
    <p:sldLayoutId id="2147483829" r:id="rId12"/>
    <p:sldLayoutId id="2147483830" r:id="rId13"/>
    <p:sldLayoutId id="2147483831" r:id="rId14"/>
    <p:sldLayoutId id="2147483905" r:id="rId15"/>
    <p:sldLayoutId id="2147483907" r:id="rId16"/>
    <p:sldLayoutId id="2147483835" r:id="rId17"/>
    <p:sldLayoutId id="2147483836" r:id="rId18"/>
    <p:sldLayoutId id="2147483837" r:id="rId19"/>
    <p:sldLayoutId id="2147483840" r:id="rId20"/>
    <p:sldLayoutId id="2147483858" r:id="rId21"/>
    <p:sldLayoutId id="2147483841" r:id="rId22"/>
    <p:sldLayoutId id="2147483846" r:id="rId23"/>
    <p:sldLayoutId id="2147483906" r:id="rId24"/>
    <p:sldLayoutId id="2147483847" r:id="rId25"/>
    <p:sldLayoutId id="2147483850" r:id="rId26"/>
    <p:sldLayoutId id="2147483851" r:id="rId27"/>
    <p:sldLayoutId id="2147483853" r:id="rId28"/>
    <p:sldLayoutId id="2147483856" r:id="rId29"/>
    <p:sldLayoutId id="2147483857" r:id="rId30"/>
    <p:sldLayoutId id="2147483859" r:id="rId31"/>
    <p:sldLayoutId id="2147483860" r:id="rId32"/>
    <p:sldLayoutId id="2147483861" r:id="rId33"/>
    <p:sldLayoutId id="2147483862" r:id="rId34"/>
    <p:sldLayoutId id="2147483863" r:id="rId35"/>
    <p:sldLayoutId id="2147483864" r:id="rId36"/>
    <p:sldLayoutId id="2147483866" r:id="rId37"/>
    <p:sldLayoutId id="2147483867" r:id="rId38"/>
    <p:sldLayoutId id="2147483869" r:id="rId39"/>
    <p:sldLayoutId id="2147483870" r:id="rId40"/>
    <p:sldLayoutId id="2147483871" r:id="rId41"/>
    <p:sldLayoutId id="2147483872" r:id="rId42"/>
    <p:sldLayoutId id="2147483873" r:id="rId43"/>
    <p:sldLayoutId id="2147483874" r:id="rId44"/>
    <p:sldLayoutId id="2147483876" r:id="rId45"/>
    <p:sldLayoutId id="2147483877" r:id="rId46"/>
    <p:sldLayoutId id="2147483880" r:id="rId47"/>
    <p:sldLayoutId id="2147483881" r:id="rId48"/>
    <p:sldLayoutId id="2147483882" r:id="rId49"/>
    <p:sldLayoutId id="2147483883" r:id="rId50"/>
    <p:sldLayoutId id="2147483884" r:id="rId51"/>
    <p:sldLayoutId id="2147483887" r:id="rId52"/>
    <p:sldLayoutId id="2147483890" r:id="rId53"/>
    <p:sldLayoutId id="2147483903" r:id="rId54"/>
    <p:sldLayoutId id="2147483902" r:id="rId55"/>
    <p:sldLayoutId id="2147483892" r:id="rId56"/>
    <p:sldLayoutId id="2147483904" r:id="rId57"/>
    <p:sldLayoutId id="2147483901" r:id="rId58"/>
    <p:sldLayoutId id="2147483908" r:id="rId59"/>
  </p:sldLayoutIdLst>
  <p:transition spd="med"/>
  <p:txStyles>
    <p:titleStyle>
      <a:lvl1pPr marL="0" marR="0" indent="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1pPr>
      <a:lvl2pPr marL="0" marR="0" indent="1143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2pPr>
      <a:lvl3pPr marL="0" marR="0" indent="2286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3pPr>
      <a:lvl4pPr marL="0" marR="0" indent="3429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4pPr>
      <a:lvl5pPr marL="0" marR="0" indent="4572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5pPr>
      <a:lvl6pPr marL="0" marR="0" indent="5715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6pPr>
      <a:lvl7pPr marL="0" marR="0" indent="6858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7pPr>
      <a:lvl8pPr marL="0" marR="0" indent="8001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8pPr>
      <a:lvl9pPr marL="0" marR="0" indent="9144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9pPr>
    </p:titleStyle>
    <p:bodyStyle>
      <a:lvl1pPr marL="219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1pPr>
      <a:lvl2pPr marL="537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2pPr>
      <a:lvl3pPr marL="854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3pPr>
      <a:lvl4pPr marL="1172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4pPr>
      <a:lvl5pPr marL="1489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5pPr>
      <a:lvl6pPr marL="1807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6pPr>
      <a:lvl7pPr marL="2124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7pPr>
      <a:lvl8pPr marL="2442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8pPr>
      <a:lvl9pPr marL="2759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9pPr>
    </p:bodyStyle>
    <p:otherStyle>
      <a:lvl1pPr marL="0" marR="0" indent="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1pPr>
      <a:lvl2pPr marL="0" marR="0" indent="1143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2pPr>
      <a:lvl3pPr marL="0" marR="0" indent="2286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3pPr>
      <a:lvl4pPr marL="0" marR="0" indent="3429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4pPr>
      <a:lvl5pPr marL="0" marR="0" indent="4572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5pPr>
      <a:lvl6pPr marL="0" marR="0" indent="5715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6pPr>
      <a:lvl7pPr marL="0" marR="0" indent="6858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7pPr>
      <a:lvl8pPr marL="0" marR="0" indent="8001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8pPr>
      <a:lvl9pPr marL="0" marR="0" indent="9144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beacon.com/app-dev-testing/10-features-every-codeless-test-automation-tool-should-offer" TargetMode="Externa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svg"/><Relationship Id="rId18" Type="http://schemas.openxmlformats.org/officeDocument/2006/relationships/image" Target="../media/image270.png"/><Relationship Id="rId26" Type="http://schemas.openxmlformats.org/officeDocument/2006/relationships/image" Target="../media/image74.png"/><Relationship Id="rId39" Type="http://schemas.openxmlformats.org/officeDocument/2006/relationships/image" Target="../media/image87.svg"/><Relationship Id="rId21" Type="http://schemas.openxmlformats.org/officeDocument/2006/relationships/image" Target="../media/image69.svg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47" Type="http://schemas.openxmlformats.org/officeDocument/2006/relationships/image" Target="../media/image95.svg"/><Relationship Id="rId50" Type="http://schemas.openxmlformats.org/officeDocument/2006/relationships/image" Target="../media/image98.png"/><Relationship Id="rId55" Type="http://schemas.openxmlformats.org/officeDocument/2006/relationships/image" Target="../media/image103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9" Type="http://schemas.openxmlformats.org/officeDocument/2006/relationships/image" Target="../media/image77.svg"/><Relationship Id="rId11" Type="http://schemas.openxmlformats.org/officeDocument/2006/relationships/image" Target="../media/image59.sv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37" Type="http://schemas.openxmlformats.org/officeDocument/2006/relationships/image" Target="../media/image85.svg"/><Relationship Id="rId40" Type="http://schemas.openxmlformats.org/officeDocument/2006/relationships/image" Target="../media/image88.png"/><Relationship Id="rId45" Type="http://schemas.openxmlformats.org/officeDocument/2006/relationships/image" Target="../media/image93.svg"/><Relationship Id="rId53" Type="http://schemas.openxmlformats.org/officeDocument/2006/relationships/image" Target="../media/image101.svg"/><Relationship Id="rId58" Type="http://schemas.openxmlformats.org/officeDocument/2006/relationships/image" Target="../media/image106.png"/><Relationship Id="rId5" Type="http://schemas.openxmlformats.org/officeDocument/2006/relationships/image" Target="../media/image53.svg"/><Relationship Id="rId19" Type="http://schemas.openxmlformats.org/officeDocument/2006/relationships/image" Target="../media/image271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svg"/><Relationship Id="rId30" Type="http://schemas.openxmlformats.org/officeDocument/2006/relationships/image" Target="../media/image78.png"/><Relationship Id="rId35" Type="http://schemas.openxmlformats.org/officeDocument/2006/relationships/image" Target="../media/image83.svg"/><Relationship Id="rId43" Type="http://schemas.openxmlformats.org/officeDocument/2006/relationships/image" Target="../media/image91.svg"/><Relationship Id="rId48" Type="http://schemas.openxmlformats.org/officeDocument/2006/relationships/image" Target="../media/image96.png"/><Relationship Id="rId56" Type="http://schemas.openxmlformats.org/officeDocument/2006/relationships/image" Target="../media/image104.png"/><Relationship Id="rId8" Type="http://schemas.openxmlformats.org/officeDocument/2006/relationships/image" Target="../media/image56.png"/><Relationship Id="rId51" Type="http://schemas.openxmlformats.org/officeDocument/2006/relationships/image" Target="../media/image99.svg"/><Relationship Id="rId3" Type="http://schemas.openxmlformats.org/officeDocument/2006/relationships/image" Target="../media/image51.sv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5" Type="http://schemas.openxmlformats.org/officeDocument/2006/relationships/image" Target="../media/image73.svg"/><Relationship Id="rId33" Type="http://schemas.openxmlformats.org/officeDocument/2006/relationships/image" Target="../media/image81.svg"/><Relationship Id="rId38" Type="http://schemas.openxmlformats.org/officeDocument/2006/relationships/image" Target="../media/image86.png"/><Relationship Id="rId46" Type="http://schemas.openxmlformats.org/officeDocument/2006/relationships/image" Target="../media/image94.png"/><Relationship Id="rId59" Type="http://schemas.openxmlformats.org/officeDocument/2006/relationships/image" Target="../media/image107.svg"/><Relationship Id="rId20" Type="http://schemas.openxmlformats.org/officeDocument/2006/relationships/image" Target="../media/image68.png"/><Relationship Id="rId41" Type="http://schemas.openxmlformats.org/officeDocument/2006/relationships/image" Target="../media/image89.svg"/><Relationship Id="rId54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5" Type="http://schemas.openxmlformats.org/officeDocument/2006/relationships/image" Target="../media/image63.svg"/><Relationship Id="rId23" Type="http://schemas.openxmlformats.org/officeDocument/2006/relationships/image" Target="../media/image71.sv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49" Type="http://schemas.openxmlformats.org/officeDocument/2006/relationships/image" Target="../media/image97.svg"/><Relationship Id="rId57" Type="http://schemas.openxmlformats.org/officeDocument/2006/relationships/image" Target="../media/image105.svg"/><Relationship Id="rId10" Type="http://schemas.openxmlformats.org/officeDocument/2006/relationships/image" Target="../media/image58.png"/><Relationship Id="rId31" Type="http://schemas.openxmlformats.org/officeDocument/2006/relationships/image" Target="../media/image79.svg"/><Relationship Id="rId44" Type="http://schemas.openxmlformats.org/officeDocument/2006/relationships/image" Target="../media/image92.png"/><Relationship Id="rId52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sv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9" Type="http://schemas.openxmlformats.org/officeDocument/2006/relationships/image" Target="../media/image145.svg"/><Relationship Id="rId21" Type="http://schemas.openxmlformats.org/officeDocument/2006/relationships/image" Target="../media/image127.svg"/><Relationship Id="rId34" Type="http://schemas.openxmlformats.org/officeDocument/2006/relationships/image" Target="../media/image140.png"/><Relationship Id="rId42" Type="http://schemas.openxmlformats.org/officeDocument/2006/relationships/image" Target="../media/image148.png"/><Relationship Id="rId47" Type="http://schemas.openxmlformats.org/officeDocument/2006/relationships/image" Target="../media/image153.svg"/><Relationship Id="rId50" Type="http://schemas.openxmlformats.org/officeDocument/2006/relationships/image" Target="../media/image156.png"/><Relationship Id="rId55" Type="http://schemas.openxmlformats.org/officeDocument/2006/relationships/image" Target="../media/image161.svg"/><Relationship Id="rId7" Type="http://schemas.openxmlformats.org/officeDocument/2006/relationships/image" Target="../media/image113.sv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9" Type="http://schemas.openxmlformats.org/officeDocument/2006/relationships/image" Target="../media/image135.svg"/><Relationship Id="rId11" Type="http://schemas.openxmlformats.org/officeDocument/2006/relationships/image" Target="../media/image117.svg"/><Relationship Id="rId24" Type="http://schemas.openxmlformats.org/officeDocument/2006/relationships/image" Target="../media/image130.png"/><Relationship Id="rId32" Type="http://schemas.openxmlformats.org/officeDocument/2006/relationships/image" Target="../media/image138.png"/><Relationship Id="rId37" Type="http://schemas.openxmlformats.org/officeDocument/2006/relationships/image" Target="../media/image143.svg"/><Relationship Id="rId40" Type="http://schemas.openxmlformats.org/officeDocument/2006/relationships/image" Target="../media/image146.png"/><Relationship Id="rId45" Type="http://schemas.openxmlformats.org/officeDocument/2006/relationships/image" Target="../media/image151.svg"/><Relationship Id="rId53" Type="http://schemas.openxmlformats.org/officeDocument/2006/relationships/image" Target="../media/image159.svg"/><Relationship Id="rId58" Type="http://schemas.openxmlformats.org/officeDocument/2006/relationships/image" Target="../media/image164.png"/><Relationship Id="rId5" Type="http://schemas.openxmlformats.org/officeDocument/2006/relationships/image" Target="../media/image111.svg"/><Relationship Id="rId61" Type="http://schemas.openxmlformats.org/officeDocument/2006/relationships/image" Target="../media/image167.svg"/><Relationship Id="rId19" Type="http://schemas.openxmlformats.org/officeDocument/2006/relationships/image" Target="../media/image125.sv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svg"/><Relationship Id="rId30" Type="http://schemas.openxmlformats.org/officeDocument/2006/relationships/image" Target="../media/image136.png"/><Relationship Id="rId35" Type="http://schemas.openxmlformats.org/officeDocument/2006/relationships/image" Target="../media/image141.svg"/><Relationship Id="rId43" Type="http://schemas.openxmlformats.org/officeDocument/2006/relationships/image" Target="../media/image149.svg"/><Relationship Id="rId48" Type="http://schemas.openxmlformats.org/officeDocument/2006/relationships/image" Target="../media/image154.png"/><Relationship Id="rId56" Type="http://schemas.openxmlformats.org/officeDocument/2006/relationships/image" Target="../media/image162.png"/><Relationship Id="rId8" Type="http://schemas.openxmlformats.org/officeDocument/2006/relationships/image" Target="../media/image114.png"/><Relationship Id="rId51" Type="http://schemas.openxmlformats.org/officeDocument/2006/relationships/image" Target="../media/image157.svg"/><Relationship Id="rId3" Type="http://schemas.openxmlformats.org/officeDocument/2006/relationships/image" Target="../media/image109.svg"/><Relationship Id="rId12" Type="http://schemas.openxmlformats.org/officeDocument/2006/relationships/image" Target="../media/image118.png"/><Relationship Id="rId17" Type="http://schemas.openxmlformats.org/officeDocument/2006/relationships/image" Target="../media/image123.svg"/><Relationship Id="rId25" Type="http://schemas.openxmlformats.org/officeDocument/2006/relationships/image" Target="../media/image131.svg"/><Relationship Id="rId33" Type="http://schemas.openxmlformats.org/officeDocument/2006/relationships/image" Target="../media/image139.svg"/><Relationship Id="rId38" Type="http://schemas.openxmlformats.org/officeDocument/2006/relationships/image" Target="../media/image144.png"/><Relationship Id="rId46" Type="http://schemas.openxmlformats.org/officeDocument/2006/relationships/image" Target="../media/image152.png"/><Relationship Id="rId59" Type="http://schemas.openxmlformats.org/officeDocument/2006/relationships/image" Target="../media/image165.svg"/><Relationship Id="rId20" Type="http://schemas.openxmlformats.org/officeDocument/2006/relationships/image" Target="../media/image126.png"/><Relationship Id="rId41" Type="http://schemas.openxmlformats.org/officeDocument/2006/relationships/image" Target="../media/image147.svg"/><Relationship Id="rId54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5" Type="http://schemas.openxmlformats.org/officeDocument/2006/relationships/image" Target="../media/image121.svg"/><Relationship Id="rId23" Type="http://schemas.openxmlformats.org/officeDocument/2006/relationships/image" Target="../media/image129.svg"/><Relationship Id="rId28" Type="http://schemas.openxmlformats.org/officeDocument/2006/relationships/image" Target="../media/image134.png"/><Relationship Id="rId36" Type="http://schemas.openxmlformats.org/officeDocument/2006/relationships/image" Target="../media/image142.png"/><Relationship Id="rId49" Type="http://schemas.openxmlformats.org/officeDocument/2006/relationships/image" Target="../media/image155.svg"/><Relationship Id="rId57" Type="http://schemas.openxmlformats.org/officeDocument/2006/relationships/image" Target="../media/image163.svg"/><Relationship Id="rId10" Type="http://schemas.openxmlformats.org/officeDocument/2006/relationships/image" Target="../media/image116.png"/><Relationship Id="rId31" Type="http://schemas.openxmlformats.org/officeDocument/2006/relationships/image" Target="../media/image137.svg"/><Relationship Id="rId44" Type="http://schemas.openxmlformats.org/officeDocument/2006/relationships/image" Target="../media/image150.png"/><Relationship Id="rId52" Type="http://schemas.openxmlformats.org/officeDocument/2006/relationships/image" Target="../media/image158.png"/><Relationship Id="rId60" Type="http://schemas.openxmlformats.org/officeDocument/2006/relationships/image" Target="../media/image166.png"/><Relationship Id="rId4" Type="http://schemas.openxmlformats.org/officeDocument/2006/relationships/image" Target="../media/image110.png"/><Relationship Id="rId9" Type="http://schemas.openxmlformats.org/officeDocument/2006/relationships/image" Target="../media/image115.sv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6.png"/><Relationship Id="rId21" Type="http://schemas.openxmlformats.org/officeDocument/2006/relationships/image" Target="../media/image183.svg"/><Relationship Id="rId42" Type="http://schemas.openxmlformats.org/officeDocument/2006/relationships/image" Target="../media/image200.png"/><Relationship Id="rId47" Type="http://schemas.openxmlformats.org/officeDocument/2006/relationships/image" Target="../media/image205.svg"/><Relationship Id="rId63" Type="http://schemas.openxmlformats.org/officeDocument/2006/relationships/image" Target="../media/image221.svg"/><Relationship Id="rId68" Type="http://schemas.openxmlformats.org/officeDocument/2006/relationships/image" Target="../media/image226.png"/><Relationship Id="rId7" Type="http://schemas.openxmlformats.org/officeDocument/2006/relationships/image" Target="../media/image173.svg"/><Relationship Id="rId2" Type="http://schemas.openxmlformats.org/officeDocument/2006/relationships/image" Target="../media/image168.png"/><Relationship Id="rId16" Type="http://schemas.openxmlformats.org/officeDocument/2006/relationships/image" Target="../media/image178.png"/><Relationship Id="rId29" Type="http://schemas.openxmlformats.org/officeDocument/2006/relationships/image" Target="../media/image189.svg"/><Relationship Id="rId11" Type="http://schemas.openxmlformats.org/officeDocument/2006/relationships/image" Target="../media/image91.svg"/><Relationship Id="rId24" Type="http://schemas.openxmlformats.org/officeDocument/2006/relationships/image" Target="../media/image158.png"/><Relationship Id="rId32" Type="http://schemas.openxmlformats.org/officeDocument/2006/relationships/image" Target="../media/image190.png"/><Relationship Id="rId37" Type="http://schemas.openxmlformats.org/officeDocument/2006/relationships/image" Target="../media/image195.svg"/><Relationship Id="rId40" Type="http://schemas.openxmlformats.org/officeDocument/2006/relationships/image" Target="../media/image198.png"/><Relationship Id="rId45" Type="http://schemas.openxmlformats.org/officeDocument/2006/relationships/image" Target="../media/image203.svg"/><Relationship Id="rId53" Type="http://schemas.openxmlformats.org/officeDocument/2006/relationships/image" Target="../media/image211.svg"/><Relationship Id="rId58" Type="http://schemas.openxmlformats.org/officeDocument/2006/relationships/image" Target="../media/image216.png"/><Relationship Id="rId66" Type="http://schemas.openxmlformats.org/officeDocument/2006/relationships/image" Target="../media/image224.png"/><Relationship Id="rId5" Type="http://schemas.openxmlformats.org/officeDocument/2006/relationships/image" Target="../media/image171.svg"/><Relationship Id="rId61" Type="http://schemas.openxmlformats.org/officeDocument/2006/relationships/image" Target="../media/image219.svg"/><Relationship Id="rId19" Type="http://schemas.openxmlformats.org/officeDocument/2006/relationships/image" Target="../media/image181.sv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Relationship Id="rId27" Type="http://schemas.openxmlformats.org/officeDocument/2006/relationships/image" Target="../media/image187.svg"/><Relationship Id="rId30" Type="http://schemas.openxmlformats.org/officeDocument/2006/relationships/image" Target="../media/image164.png"/><Relationship Id="rId35" Type="http://schemas.openxmlformats.org/officeDocument/2006/relationships/image" Target="../media/image193.svg"/><Relationship Id="rId43" Type="http://schemas.openxmlformats.org/officeDocument/2006/relationships/image" Target="../media/image201.svg"/><Relationship Id="rId48" Type="http://schemas.openxmlformats.org/officeDocument/2006/relationships/image" Target="../media/image206.png"/><Relationship Id="rId56" Type="http://schemas.openxmlformats.org/officeDocument/2006/relationships/image" Target="../media/image214.png"/><Relationship Id="rId64" Type="http://schemas.openxmlformats.org/officeDocument/2006/relationships/image" Target="../media/image222.png"/><Relationship Id="rId69" Type="http://schemas.openxmlformats.org/officeDocument/2006/relationships/image" Target="../media/image227.svg"/><Relationship Id="rId8" Type="http://schemas.openxmlformats.org/officeDocument/2006/relationships/image" Target="../media/image106.png"/><Relationship Id="rId51" Type="http://schemas.openxmlformats.org/officeDocument/2006/relationships/image" Target="../media/image209.svg"/><Relationship Id="rId3" Type="http://schemas.openxmlformats.org/officeDocument/2006/relationships/image" Target="../media/image169.svg"/><Relationship Id="rId12" Type="http://schemas.openxmlformats.org/officeDocument/2006/relationships/image" Target="../media/image174.png"/><Relationship Id="rId17" Type="http://schemas.openxmlformats.org/officeDocument/2006/relationships/image" Target="../media/image179.svg"/><Relationship Id="rId25" Type="http://schemas.openxmlformats.org/officeDocument/2006/relationships/image" Target="../media/image159.svg"/><Relationship Id="rId33" Type="http://schemas.openxmlformats.org/officeDocument/2006/relationships/image" Target="../media/image191.svg"/><Relationship Id="rId38" Type="http://schemas.openxmlformats.org/officeDocument/2006/relationships/image" Target="../media/image196.png"/><Relationship Id="rId46" Type="http://schemas.openxmlformats.org/officeDocument/2006/relationships/image" Target="../media/image204.png"/><Relationship Id="rId59" Type="http://schemas.openxmlformats.org/officeDocument/2006/relationships/image" Target="../media/image217.svg"/><Relationship Id="rId67" Type="http://schemas.openxmlformats.org/officeDocument/2006/relationships/image" Target="../media/image225.svg"/><Relationship Id="rId20" Type="http://schemas.openxmlformats.org/officeDocument/2006/relationships/image" Target="../media/image182.png"/><Relationship Id="rId41" Type="http://schemas.openxmlformats.org/officeDocument/2006/relationships/image" Target="../media/image199.svg"/><Relationship Id="rId54" Type="http://schemas.openxmlformats.org/officeDocument/2006/relationships/image" Target="../media/image212.png"/><Relationship Id="rId6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5" Type="http://schemas.openxmlformats.org/officeDocument/2006/relationships/image" Target="../media/image177.svg"/><Relationship Id="rId23" Type="http://schemas.openxmlformats.org/officeDocument/2006/relationships/image" Target="../media/image185.svg"/><Relationship Id="rId28" Type="http://schemas.openxmlformats.org/officeDocument/2006/relationships/image" Target="../media/image188.png"/><Relationship Id="rId36" Type="http://schemas.openxmlformats.org/officeDocument/2006/relationships/image" Target="../media/image194.png"/><Relationship Id="rId49" Type="http://schemas.openxmlformats.org/officeDocument/2006/relationships/image" Target="../media/image207.svg"/><Relationship Id="rId57" Type="http://schemas.openxmlformats.org/officeDocument/2006/relationships/image" Target="../media/image215.svg"/><Relationship Id="rId10" Type="http://schemas.openxmlformats.org/officeDocument/2006/relationships/image" Target="../media/image90.png"/><Relationship Id="rId31" Type="http://schemas.openxmlformats.org/officeDocument/2006/relationships/image" Target="../media/image165.svg"/><Relationship Id="rId44" Type="http://schemas.openxmlformats.org/officeDocument/2006/relationships/image" Target="../media/image202.png"/><Relationship Id="rId52" Type="http://schemas.openxmlformats.org/officeDocument/2006/relationships/image" Target="../media/image210.png"/><Relationship Id="rId60" Type="http://schemas.openxmlformats.org/officeDocument/2006/relationships/image" Target="../media/image218.png"/><Relationship Id="rId65" Type="http://schemas.openxmlformats.org/officeDocument/2006/relationships/image" Target="../media/image223.svg"/><Relationship Id="rId4" Type="http://schemas.openxmlformats.org/officeDocument/2006/relationships/image" Target="../media/image170.png"/><Relationship Id="rId9" Type="http://schemas.openxmlformats.org/officeDocument/2006/relationships/image" Target="../media/image107.svg"/><Relationship Id="rId13" Type="http://schemas.openxmlformats.org/officeDocument/2006/relationships/image" Target="../media/image175.svg"/><Relationship Id="rId18" Type="http://schemas.openxmlformats.org/officeDocument/2006/relationships/image" Target="../media/image180.png"/><Relationship Id="rId39" Type="http://schemas.openxmlformats.org/officeDocument/2006/relationships/image" Target="../media/image197.svg"/><Relationship Id="rId34" Type="http://schemas.openxmlformats.org/officeDocument/2006/relationships/image" Target="../media/image192.png"/><Relationship Id="rId50" Type="http://schemas.openxmlformats.org/officeDocument/2006/relationships/image" Target="../media/image208.png"/><Relationship Id="rId55" Type="http://schemas.openxmlformats.org/officeDocument/2006/relationships/image" Target="../media/image21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svg"/><Relationship Id="rId21" Type="http://schemas.openxmlformats.org/officeDocument/2006/relationships/image" Target="../media/image41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svg"/><Relationship Id="rId13" Type="http://schemas.openxmlformats.org/officeDocument/2006/relationships/image" Target="../media/image239.png"/><Relationship Id="rId18" Type="http://schemas.openxmlformats.org/officeDocument/2006/relationships/image" Target="../media/image244.sv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svg"/><Relationship Id="rId17" Type="http://schemas.openxmlformats.org/officeDocument/2006/relationships/image" Target="../media/image243.png"/><Relationship Id="rId2" Type="http://schemas.openxmlformats.org/officeDocument/2006/relationships/image" Target="../media/image228.tiff"/><Relationship Id="rId16" Type="http://schemas.openxmlformats.org/officeDocument/2006/relationships/image" Target="../media/image24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sv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5" Type="http://schemas.openxmlformats.org/officeDocument/2006/relationships/image" Target="../media/image241.png"/><Relationship Id="rId10" Type="http://schemas.openxmlformats.org/officeDocument/2006/relationships/image" Target="../media/image236.svg"/><Relationship Id="rId4" Type="http://schemas.openxmlformats.org/officeDocument/2006/relationships/image" Target="../media/image230.svg"/><Relationship Id="rId9" Type="http://schemas.openxmlformats.org/officeDocument/2006/relationships/image" Target="../media/image235.png"/><Relationship Id="rId14" Type="http://schemas.openxmlformats.org/officeDocument/2006/relationships/image" Target="../media/image24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hyperlink" Target="https://github.com/cdwaddell" TargetMode="External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45.jpeg"/><Relationship Id="rId11" Type="http://schemas.openxmlformats.org/officeDocument/2006/relationships/image" Target="../media/image250.png"/><Relationship Id="rId5" Type="http://schemas.openxmlformats.org/officeDocument/2006/relationships/hyperlink" Target="https://twitter.com/cdanielwaddell" TargetMode="External"/><Relationship Id="rId10" Type="http://schemas.openxmlformats.org/officeDocument/2006/relationships/image" Target="../media/image249.png"/><Relationship Id="rId4" Type="http://schemas.openxmlformats.org/officeDocument/2006/relationships/hyperlink" Target="https://www.linkedin.com/in/cdwaddell" TargetMode="External"/><Relationship Id="rId9" Type="http://schemas.openxmlformats.org/officeDocument/2006/relationships/image" Target="../media/image2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59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58.png"/><Relationship Id="rId4" Type="http://schemas.openxmlformats.org/officeDocument/2006/relationships/image" Target="../media/image255.png"/><Relationship Id="rId9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B5E331-4104-48FC-980D-F7E035B4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03" y="2261275"/>
            <a:ext cx="4216370" cy="2259250"/>
          </a:xfrm>
        </p:spPr>
        <p:txBody>
          <a:bodyPr/>
          <a:lstStyle/>
          <a:p>
            <a:r>
              <a:rPr lang="en-US" dirty="0"/>
              <a:t>Finding regression bugs before QA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109BD-9FAB-4C0C-8363-F1C3F7C3A9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003" y="4397699"/>
            <a:ext cx="4216370" cy="702115"/>
          </a:xfrm>
        </p:spPr>
        <p:txBody>
          <a:bodyPr/>
          <a:lstStyle/>
          <a:p>
            <a:r>
              <a:rPr lang="en-US" dirty="0"/>
              <a:t>using Selenium </a:t>
            </a:r>
          </a:p>
          <a:p>
            <a:r>
              <a:rPr lang="en-US" dirty="0"/>
              <a:t>and Azure DevOps CI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BD8A9E6-151A-4DAA-B2AA-3B16D829CB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614A2-0C3A-4686-8952-2585EF45C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92" y="2700367"/>
            <a:ext cx="3475084" cy="173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200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AB34F1-8088-467B-AA37-81DDD2571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50" y="2357433"/>
            <a:ext cx="2143125" cy="2143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F3890A-EBF6-49F3-B299-4B4B632CB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612" y="2786059"/>
            <a:ext cx="35528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924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evops developer qa operations">
            <a:extLst>
              <a:ext uri="{FF2B5EF4-FFF2-40B4-BE49-F238E27FC236}">
                <a16:creationId xmlns:a16="http://schemas.microsoft.com/office/drawing/2014/main" id="{28C0F44F-BD50-446C-8A9B-9AD73653E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556" y="239607"/>
            <a:ext cx="6592887" cy="637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9576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D34BE9-B7B1-48CC-920A-5A9F38C30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289" y="106067"/>
            <a:ext cx="8757424" cy="1566752"/>
          </a:xfrm>
        </p:spPr>
        <p:txBody>
          <a:bodyPr/>
          <a:lstStyle/>
          <a:p>
            <a:r>
              <a:rPr lang="en-US" b="1" dirty="0"/>
              <a:t>10 features every codeless test automation tool should offer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617EF-EDD7-467B-8EF0-7FA0A0352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r>
              <a:rPr lang="en-US" sz="2800" b="1" dirty="0"/>
              <a:t>Smart element locators</a:t>
            </a:r>
          </a:p>
          <a:p>
            <a:r>
              <a:rPr lang="en-US" sz="2800" b="1" dirty="0"/>
              <a:t>Conditional waiting</a:t>
            </a:r>
          </a:p>
          <a:p>
            <a:r>
              <a:rPr lang="en-US" sz="2800" b="1" dirty="0"/>
              <a:t>Control structures</a:t>
            </a:r>
          </a:p>
          <a:p>
            <a:r>
              <a:rPr lang="en-US" sz="2800" b="1" dirty="0"/>
              <a:t>Easy assertions</a:t>
            </a:r>
          </a:p>
          <a:p>
            <a:r>
              <a:rPr lang="en-US" sz="2800" b="1" dirty="0"/>
              <a:t>Modification without redo</a:t>
            </a:r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b="1" dirty="0"/>
              <a:t>Reusable steps</a:t>
            </a:r>
          </a:p>
          <a:p>
            <a:r>
              <a:rPr lang="en-US" sz="2800" b="1" dirty="0"/>
              <a:t>Cross-browser support</a:t>
            </a:r>
          </a:p>
          <a:p>
            <a:r>
              <a:rPr lang="en-US" sz="2800" b="1" dirty="0"/>
              <a:t>Reporting</a:t>
            </a:r>
          </a:p>
          <a:p>
            <a:r>
              <a:rPr lang="en-US" sz="2800" b="1" dirty="0"/>
              <a:t>Ability to insert code</a:t>
            </a:r>
          </a:p>
          <a:p>
            <a:r>
              <a:rPr lang="en-US" sz="2800" b="1" dirty="0"/>
              <a:t>Continuous integration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D0BCC8-79C0-466F-8CFD-1ECFA36710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9" y="1873142"/>
            <a:ext cx="11055453" cy="321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https://techbeacon.com/app-dev-testing/10-features-every-codeless-test-automation-tool-should-offer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481783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676CADA9-0432-452F-8AD3-E9CC2B8C4F93}"/>
              </a:ext>
            </a:extLst>
          </p:cNvPr>
          <p:cNvSpPr txBox="1">
            <a:spLocks/>
          </p:cNvSpPr>
          <p:nvPr/>
        </p:nvSpPr>
        <p:spPr>
          <a:xfrm>
            <a:off x="2234403" y="4730044"/>
            <a:ext cx="2480146" cy="369332"/>
          </a:xfrm>
          <a:prstGeom prst="rect">
            <a:avLst/>
          </a:prstGeom>
        </p:spPr>
        <p:txBody>
          <a:bodyPr/>
          <a:lstStyle>
            <a:lvl1pPr marL="21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1pPr>
            <a:lvl2pPr marL="53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2pPr>
            <a:lvl3pPr marL="85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3pPr>
            <a:lvl4pPr marL="117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4pPr>
            <a:lvl5pPr marL="148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5pPr>
            <a:lvl6pPr marL="180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6pPr>
            <a:lvl7pPr marL="212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7pPr>
            <a:lvl8pPr marL="244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8pPr>
            <a:lvl9pPr marL="275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r>
              <a:rPr lang="en-US" kern="0"/>
              <a:t>Selenium IDE</a:t>
            </a:r>
            <a:endParaRPr lang="en-US" kern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A7FFF8A-DA50-4630-A600-E47C1D7049B9}"/>
              </a:ext>
            </a:extLst>
          </p:cNvPr>
          <p:cNvSpPr txBox="1">
            <a:spLocks/>
          </p:cNvSpPr>
          <p:nvPr/>
        </p:nvSpPr>
        <p:spPr>
          <a:xfrm>
            <a:off x="4884312" y="4730044"/>
            <a:ext cx="2480146" cy="369332"/>
          </a:xfrm>
          <a:prstGeom prst="rect">
            <a:avLst/>
          </a:prstGeom>
        </p:spPr>
        <p:txBody>
          <a:bodyPr/>
          <a:lstStyle>
            <a:lvl1pPr marL="21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1pPr>
            <a:lvl2pPr marL="53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2pPr>
            <a:lvl3pPr marL="85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3pPr>
            <a:lvl4pPr marL="117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4pPr>
            <a:lvl5pPr marL="148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5pPr>
            <a:lvl6pPr marL="180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6pPr>
            <a:lvl7pPr marL="212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7pPr>
            <a:lvl8pPr marL="244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8pPr>
            <a:lvl9pPr marL="275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r>
              <a:rPr lang="en-US" kern="0"/>
              <a:t>Katalon Recorder</a:t>
            </a:r>
            <a:endParaRPr lang="en-US" kern="0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A12F6EA-EC62-4496-9DF9-4D21D9DDC5B9}"/>
              </a:ext>
            </a:extLst>
          </p:cNvPr>
          <p:cNvSpPr txBox="1">
            <a:spLocks/>
          </p:cNvSpPr>
          <p:nvPr/>
        </p:nvSpPr>
        <p:spPr>
          <a:xfrm>
            <a:off x="7531047" y="4730044"/>
            <a:ext cx="2480146" cy="369332"/>
          </a:xfrm>
          <a:prstGeom prst="rect">
            <a:avLst/>
          </a:prstGeom>
        </p:spPr>
        <p:txBody>
          <a:bodyPr/>
          <a:lstStyle>
            <a:lvl1pPr marL="21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1pPr>
            <a:lvl2pPr marL="53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2pPr>
            <a:lvl3pPr marL="85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3pPr>
            <a:lvl4pPr marL="117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4pPr>
            <a:lvl5pPr marL="148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5pPr>
            <a:lvl6pPr marL="180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6pPr>
            <a:lvl7pPr marL="212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7pPr>
            <a:lvl8pPr marL="244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8pPr>
            <a:lvl9pPr marL="275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r>
              <a:rPr lang="en-US" kern="0"/>
              <a:t>Robot Framework</a:t>
            </a:r>
            <a:endParaRPr lang="en-US" kern="0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05A4968-0EE3-4AFB-AB4A-085042EC88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378950"/>
          </a:xfrm>
        </p:spPr>
        <p:txBody>
          <a:bodyPr/>
          <a:lstStyle/>
          <a:p>
            <a:r>
              <a:rPr lang="en-US" dirty="0"/>
              <a:t>Some options for codeless test automation</a:t>
            </a:r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id="{5B312FA0-5DEC-4485-BD5A-D7E7476DA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289" y="452315"/>
            <a:ext cx="8757424" cy="874255"/>
          </a:xfrm>
        </p:spPr>
        <p:txBody>
          <a:bodyPr/>
          <a:lstStyle/>
          <a:p>
            <a:r>
              <a:rPr lang="en-US" dirty="0"/>
              <a:t>Tooling for Recording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0D0E182-E060-4B7F-93B3-D5A055F01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17" y="2517562"/>
            <a:ext cx="2113917" cy="191309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4A33C3-8E17-4329-A3A7-87753BD2F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417" y="2655170"/>
            <a:ext cx="1569501" cy="15695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4469A21-294B-4509-AE87-60F1619DF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12" y="2592212"/>
            <a:ext cx="1695415" cy="1695415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40298277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6" name="Picture 2" descr="Image result for selenium ide is dead">
            <a:extLst>
              <a:ext uri="{FF2B5EF4-FFF2-40B4-BE49-F238E27FC236}">
                <a16:creationId xmlns:a16="http://schemas.microsoft.com/office/drawing/2014/main" id="{A9CCE947-DF5A-4F57-BC82-C75D42E8A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1" r="5" b="18764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7598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61">
            <a:extLst>
              <a:ext uri="{FF2B5EF4-FFF2-40B4-BE49-F238E27FC236}">
                <a16:creationId xmlns:a16="http://schemas.microsoft.com/office/drawing/2014/main" id="{AA531F13-5F57-4ECD-B5C4-C42EBB865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15</a:t>
            </a:fld>
            <a:endParaRPr lang="en-U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3010BDD-5636-47B5-ABB8-6ECF530A7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36" y="361950"/>
            <a:ext cx="918863" cy="125299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921353C5-3A91-4743-BBF6-15B78F2E7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7024" y="533192"/>
            <a:ext cx="733970" cy="101124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A5EA3650-25B5-49B2-AE11-FFF1337DD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2893" y="639113"/>
            <a:ext cx="1182352" cy="86171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B1743C6-D6D0-4824-8D23-0E1072D5BE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3045" y="639113"/>
            <a:ext cx="1047574" cy="86171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F0D2D595-ABA8-4E5A-9821-6D2B17AE36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1012" y="375649"/>
            <a:ext cx="451588" cy="104768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B6EB9D86-4CDA-4F4B-B36D-74CD64C9D8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4685" y="2176749"/>
            <a:ext cx="823615" cy="67006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F5C7A93E-1AB1-4C14-84D6-57F4CB302B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86957" y="2093047"/>
            <a:ext cx="837062" cy="730768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5850D630-A1B5-42C1-A6BD-D7EE1F4A43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31292" y="2093047"/>
            <a:ext cx="1182352" cy="94187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1DEBAA2-43A1-4450-BBC0-5ABD886499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52675" y="2176749"/>
            <a:ext cx="1118679" cy="77447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4F5150C0-DC9D-406D-A959-7716D65074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1133" y="639112"/>
            <a:ext cx="727247" cy="81280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95E31539-AC06-4EF6-95BC-2EA2BC02AA5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18972" y="2144963"/>
            <a:ext cx="838043" cy="838043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77BF2E2-75D1-48E9-8D87-6357501546F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29189" y="2189779"/>
            <a:ext cx="748411" cy="74841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DF3577AA-C1D1-41E2-A1E5-30B85CBEF8C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06111" y="3456570"/>
            <a:ext cx="1007533" cy="8636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C740A9-45EB-4561-AAB1-D36A56F9DA1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56269" y="3384492"/>
            <a:ext cx="627498" cy="9127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879F6A9E-0E9B-4908-A8BC-716EBDFEEBC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744508" y="3704636"/>
            <a:ext cx="951942" cy="58796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925041F-575B-4369-82A4-AB74C711839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51133" y="3405830"/>
            <a:ext cx="1181100" cy="8858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B38F1E6-DBB5-46D1-A6BF-0FABFD31311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0565" y="4824380"/>
            <a:ext cx="560235" cy="814887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AF1BBC4-3B6E-48BC-97C4-DA77BE48305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76246" y="4915657"/>
            <a:ext cx="647700" cy="4381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7D3FCEE3-600B-4785-887E-88635D449DC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955872" y="4817965"/>
            <a:ext cx="805116" cy="633534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E21215C4-D765-4B25-A7E3-36B2C8B5880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904499" y="4837604"/>
            <a:ext cx="1346617" cy="516203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3529928-EC71-499B-B4D0-385BF186DBF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972" y="4572238"/>
            <a:ext cx="667590" cy="78156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9BC0AEAA-3C8A-4EB5-B4BD-0190D994204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15043" y="3530729"/>
            <a:ext cx="1197072" cy="832746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57AA5C23-9FE4-48F6-95C5-4A7ADF481D6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60937" y="3525820"/>
            <a:ext cx="814387" cy="83765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9037E63-D813-4878-A1B9-7A576A9F2A2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511303" y="5732328"/>
            <a:ext cx="1004552" cy="1004548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129991C1-6B8C-4FFB-B7E7-8CE79752D1C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801614" y="5732327"/>
            <a:ext cx="959373" cy="95937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3F2C0DE-8058-4CA6-A913-5D4115981250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 rot="5400000">
            <a:off x="7241012" y="5617280"/>
            <a:ext cx="830740" cy="118946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44C9A308-83F8-4719-B5C0-39DC1502396A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840495" y="5808431"/>
            <a:ext cx="824694" cy="79851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CBFE1548-9C8F-4261-A9D4-FEE834785C6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377294" y="5624912"/>
            <a:ext cx="1301022" cy="1002471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6A8BFB9A-08EA-4A4E-B9BB-F90AA23E4B9D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599451" y="4574503"/>
            <a:ext cx="956139" cy="83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25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9AD770B4-766A-4E62-8276-F87D1CF52B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33A9551-0FE8-47BF-9C10-1DC8023E8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439737"/>
            <a:ext cx="608563" cy="93186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F93E51E-B475-41F7-BDF1-328E66B25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2137" y="457200"/>
            <a:ext cx="130302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F2E3E3C-4727-4E25-A514-B53528BCB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5574" y="366585"/>
            <a:ext cx="1025525" cy="100501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3D869C-9BFC-4BEA-9361-AC679E3312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318" y="1970087"/>
            <a:ext cx="1177925" cy="913907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036FC7-F4D2-4B00-A112-1D069CEA26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5150" y="517647"/>
            <a:ext cx="1200150" cy="85395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D133189-70AC-4456-A31D-F08BD237E1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8071" y="1970087"/>
            <a:ext cx="931151" cy="900113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B7A52D2-28F3-4AA2-9EF0-A84BDB1738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0318" y="3621352"/>
            <a:ext cx="2382118" cy="623888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640F53C-8094-401A-8577-64093F8406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51272" y="2078671"/>
            <a:ext cx="1254128" cy="69673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ADFF3CC-BF15-4744-99D9-4BD026911F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94532" y="424801"/>
            <a:ext cx="763668" cy="88858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83B7F0FD-CD87-474B-9F1A-FA2F4DD876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92191" y="295226"/>
            <a:ext cx="913084" cy="114773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BA3805F-25B7-4388-AD06-BAC1B187742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28228" y="446290"/>
            <a:ext cx="1128358" cy="99666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3A72DC8-E0F4-4A51-BB07-0F6218B0919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705122" y="1955800"/>
            <a:ext cx="1140178" cy="9144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7362F4AE-A541-41DC-A3B0-83EB7E0E161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556913" y="1957880"/>
            <a:ext cx="1160367" cy="103492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976506A-109B-498B-961B-5D79F11E41C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03666" y="1970087"/>
            <a:ext cx="958850" cy="871682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2CEDA7BF-0CC9-400D-83BF-8D4C601F7C3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73257" y="3312251"/>
            <a:ext cx="1810158" cy="1024618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D7939B5D-0D08-418C-A983-E66C96146CD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795962" y="3312251"/>
            <a:ext cx="1049338" cy="104933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E8976549-F4C7-4634-BBBB-98FBBD8833D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56913" y="3258691"/>
            <a:ext cx="1235004" cy="1078178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A25CE89-4328-4F0B-992C-96F74F3DF0C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683436" y="1970087"/>
            <a:ext cx="1073150" cy="883771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D6EAD25A-C5D6-4CA4-87AE-5147A7358FC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092191" y="3380989"/>
            <a:ext cx="1241378" cy="86425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A400486-131C-4CA5-B8D6-CDCD9F4C113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732577" y="3380989"/>
            <a:ext cx="1180685" cy="104339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964F8935-F8FF-4CB8-B96D-45FFE81B024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49201" y="4775154"/>
            <a:ext cx="1012936" cy="902834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6045FF8-3608-44CF-BB43-E11FF8BF295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05650" y="4663149"/>
            <a:ext cx="978864" cy="913606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CCD7F6C-9651-4A50-A32C-77B3F2BDEF8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928027" y="4873711"/>
            <a:ext cx="1132090" cy="679254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627E606-6E97-468B-A7C6-1BD01198C66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795962" y="4765111"/>
            <a:ext cx="909062" cy="78785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85AC252D-1F6C-4492-892E-98E7E3642C8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524619" y="4837304"/>
            <a:ext cx="1081096" cy="752067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E0A10E0-7513-4C6F-8448-3BD570D69EA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336930" y="4609484"/>
            <a:ext cx="751899" cy="1027595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A97BF76C-A467-4506-A412-A4A667297C1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820044" y="4813812"/>
            <a:ext cx="1073826" cy="823267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A1E3EC94-4EE7-443D-8A08-123A68B6520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24756" y="5854473"/>
            <a:ext cx="1308931" cy="91625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60543109-F445-40F1-A882-E5559260E711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62425" y="5957971"/>
            <a:ext cx="942975" cy="62865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721DC545-2E71-4A5F-A954-72EF146E00D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959865" y="5754463"/>
            <a:ext cx="630692" cy="8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575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61">
            <a:extLst>
              <a:ext uri="{FF2B5EF4-FFF2-40B4-BE49-F238E27FC236}">
                <a16:creationId xmlns:a16="http://schemas.microsoft.com/office/drawing/2014/main" id="{8AF7BDAF-E9C0-494C-82AE-A3233D418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17</a:t>
            </a:fld>
            <a:endParaRPr lang="en-U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4282FCF-5F43-49F8-A19C-05D63967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1633" y="323850"/>
            <a:ext cx="742465" cy="685352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75602A-5C41-4F0F-8A98-35B62A17C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8215" y="279401"/>
            <a:ext cx="839844" cy="719866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49601346-9F27-43E0-8F1F-CCADB2B909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905" y="323850"/>
            <a:ext cx="799577" cy="68535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FD8E843-215E-4602-91CF-4591989B5A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963" y="279401"/>
            <a:ext cx="824846" cy="71986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745A690-B4F2-4B6C-97C3-80BA03719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4308" y="279400"/>
            <a:ext cx="615091" cy="720107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7691135D-C326-4515-A046-019BF9AF70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5134" y="279401"/>
            <a:ext cx="1285476" cy="719866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A2F5508E-92AA-47C8-9372-61A6ABEB9A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85452" y="203200"/>
            <a:ext cx="838200" cy="8382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D1055CA-DC09-4D40-B70C-4A653E21F1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8950" y="1497012"/>
            <a:ext cx="944859" cy="7127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685598C-815C-4DF2-837D-36E0CDFB11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48116" y="1396206"/>
            <a:ext cx="1000043" cy="81359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4B66DE09-4F44-4B7F-8A82-2949241829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22867" y="1345802"/>
            <a:ext cx="899997" cy="863997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5F027C0-DAE5-4C5B-BC80-B2053437799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796256" y="1463416"/>
            <a:ext cx="650875" cy="679174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57D60983-52DB-455F-83F2-494E3A1612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442766" y="1422817"/>
            <a:ext cx="638175" cy="872173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B3CC2D58-239A-401A-A660-B4472D51BB2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093060" y="1345802"/>
            <a:ext cx="809625" cy="8636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C550349-C839-4FD4-B6B2-7B33384A56C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871165" y="1342627"/>
            <a:ext cx="866775" cy="8667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66F1F8B-5CF9-4D87-8356-8C76B3CFAF6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2266" y="2938589"/>
            <a:ext cx="1038225" cy="69215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B0B7C5C6-B479-49C5-BA3B-BF33655FE45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19512" y="2707544"/>
            <a:ext cx="857250" cy="762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2C178ECB-1827-4000-921D-BA4BF70F0F7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241871" y="2807556"/>
            <a:ext cx="661988" cy="661988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B8773B5-00C8-4D1E-83CA-A2A2CA9941E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676399" y="2707544"/>
            <a:ext cx="890588" cy="71247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8A81DFE0-BEAA-444E-A10E-5B17833AF5B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8309" y="2569295"/>
            <a:ext cx="827088" cy="85071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66C0A213-197E-47F0-959A-5B8C4A171F1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147828" y="2608515"/>
            <a:ext cx="700088" cy="700088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4A3914-4533-482B-BE04-79415419AC6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860521" y="2569295"/>
            <a:ext cx="888063" cy="83731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24DD8857-0CBD-4119-A59F-154E7513668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68950" y="3984084"/>
            <a:ext cx="750888" cy="7508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2C35F726-3148-40EF-9653-13B16786B4A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417866" y="4042027"/>
            <a:ext cx="860543" cy="688434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E0C54A6-86F0-4D6A-86F6-79F51795679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227617" y="3822951"/>
            <a:ext cx="690496" cy="907509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D9C009C3-390D-4C82-B87E-846DEA26D85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676518" y="3723444"/>
            <a:ext cx="890350" cy="100701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6F6CFCE-D1F9-49AF-85B0-24977F5F2FA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874728" y="3723444"/>
            <a:ext cx="859648" cy="100701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07661EB5-A848-4FFA-9EE5-E53AD20C5E41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261083" y="5376510"/>
            <a:ext cx="1437495" cy="10381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0C9AF0FD-CC8D-4DC4-B333-B750D43AF91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183887" y="5370159"/>
            <a:ext cx="1081846" cy="1044541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92D708A8-478F-4A2B-9B1D-8B4FFF3F281B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853852" y="5218660"/>
            <a:ext cx="775548" cy="12021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46E83693-B47D-4D36-A26A-2ED786F9E0E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289995" y="3818650"/>
            <a:ext cx="943716" cy="898777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75B46399-BB08-4A82-9036-5365F804E15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69260" y="3818650"/>
            <a:ext cx="657225" cy="10096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41C1D34D-CF5F-4F16-8A8A-B678814B8206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48308" y="5158888"/>
            <a:ext cx="995591" cy="1199235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504D498F-2234-471E-B882-761B7C708424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9100" y="5330410"/>
            <a:ext cx="741363" cy="978599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6807919C-4748-4697-808B-BFE5D505BFD4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0695664" y="5226370"/>
            <a:ext cx="1273211" cy="118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607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1">
            <a:extLst>
              <a:ext uri="{FF2B5EF4-FFF2-40B4-BE49-F238E27FC236}">
                <a16:creationId xmlns:a16="http://schemas.microsoft.com/office/drawing/2014/main" id="{28613071-F513-4FE4-B15C-41A528EB5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C2B4D3D-70D9-48A5-A46A-DBE221F40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785" y="2336906"/>
            <a:ext cx="924813" cy="111484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D781F6F-AE6D-4539-BCA2-3BFA302C1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4892" y="2411710"/>
            <a:ext cx="1264607" cy="102749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17D3549-8CD7-476C-823E-4D9A28C88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7261" y="2308474"/>
            <a:ext cx="1110716" cy="113072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F0EE825-9A9E-40C3-87B2-32D97F19B9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18894" y="2347917"/>
            <a:ext cx="1334906" cy="10912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EBF594A-5B2F-46C2-B2AE-D51A7E433A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7002" y="2376861"/>
            <a:ext cx="1167935" cy="10623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37919E-27D3-41B3-A229-B09E09574C2A}"/>
              </a:ext>
            </a:extLst>
          </p:cNvPr>
          <p:cNvSpPr txBox="1"/>
          <p:nvPr/>
        </p:nvSpPr>
        <p:spPr>
          <a:xfrm>
            <a:off x="661154" y="3622886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3E59-F7BC-408B-BE1C-2D51ED9D4BAE}"/>
              </a:ext>
            </a:extLst>
          </p:cNvPr>
          <p:cNvSpPr txBox="1"/>
          <p:nvPr/>
        </p:nvSpPr>
        <p:spPr>
          <a:xfrm>
            <a:off x="3021065" y="3622886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CMO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36C8A2-881F-4FA2-9738-6DA7552D99F1}"/>
              </a:ext>
            </a:extLst>
          </p:cNvPr>
          <p:cNvSpPr txBox="1"/>
          <p:nvPr/>
        </p:nvSpPr>
        <p:spPr>
          <a:xfrm>
            <a:off x="5361052" y="3622886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Developer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FB300-CF0E-4EB5-90BC-9E53D7F5EE4C}"/>
              </a:ext>
            </a:extLst>
          </p:cNvPr>
          <p:cNvSpPr txBox="1"/>
          <p:nvPr/>
        </p:nvSpPr>
        <p:spPr>
          <a:xfrm>
            <a:off x="7593207" y="3622886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IT Manager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D4868-E932-4D62-B6B0-EFDA67E55294}"/>
              </a:ext>
            </a:extLst>
          </p:cNvPr>
          <p:cNvSpPr txBox="1"/>
          <p:nvPr/>
        </p:nvSpPr>
        <p:spPr>
          <a:xfrm>
            <a:off x="10018894" y="3631161"/>
            <a:ext cx="1536696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Manager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61237B9-95F9-4C34-8039-C8EF5767D8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2889" y="343041"/>
            <a:ext cx="1182048" cy="94851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983C7FD-F7AE-42C2-B22B-FC49ECB0B3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37785" y="335089"/>
            <a:ext cx="924813" cy="88924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6BF557-E203-403E-823F-9B8E10E019C2}"/>
              </a:ext>
            </a:extLst>
          </p:cNvPr>
          <p:cNvCxnSpPr/>
          <p:nvPr/>
        </p:nvCxnSpPr>
        <p:spPr>
          <a:xfrm>
            <a:off x="457200" y="2130998"/>
            <a:ext cx="112014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3C8282-D0AE-43D9-82FF-ECDDF5A3BD7A}"/>
              </a:ext>
            </a:extLst>
          </p:cNvPr>
          <p:cNvSpPr txBox="1"/>
          <p:nvPr/>
        </p:nvSpPr>
        <p:spPr>
          <a:xfrm>
            <a:off x="661154" y="1500958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3BF7C5-09FD-47CA-BC4D-5D91D8F2201F}"/>
              </a:ext>
            </a:extLst>
          </p:cNvPr>
          <p:cNvSpPr txBox="1"/>
          <p:nvPr/>
        </p:nvSpPr>
        <p:spPr>
          <a:xfrm>
            <a:off x="3021065" y="1500958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CMO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09E6DC-C06E-4CFD-A581-31C84315EDD1}"/>
              </a:ext>
            </a:extLst>
          </p:cNvPr>
          <p:cNvSpPr txBox="1"/>
          <p:nvPr/>
        </p:nvSpPr>
        <p:spPr>
          <a:xfrm>
            <a:off x="5361052" y="1500958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Developer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E4C227-4D98-4A3F-BA9A-A2166F8EBF23}"/>
              </a:ext>
            </a:extLst>
          </p:cNvPr>
          <p:cNvSpPr txBox="1"/>
          <p:nvPr/>
        </p:nvSpPr>
        <p:spPr>
          <a:xfrm>
            <a:off x="7593207" y="1500958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IT Manager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FD4197-0B57-4127-B8F9-D07E214B48D2}"/>
              </a:ext>
            </a:extLst>
          </p:cNvPr>
          <p:cNvSpPr txBox="1"/>
          <p:nvPr/>
        </p:nvSpPr>
        <p:spPr>
          <a:xfrm>
            <a:off x="10018894" y="1509233"/>
            <a:ext cx="1536696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7BA5BE3-7203-44C6-B1EC-4B2189E776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88172" y="270211"/>
            <a:ext cx="785114" cy="102134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4234F2C-815A-4773-BA58-6B96A50A42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154" y="4210783"/>
            <a:ext cx="984285" cy="11952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47E620-0D2E-4C30-BF73-8375D8382968}"/>
              </a:ext>
            </a:extLst>
          </p:cNvPr>
          <p:cNvSpPr txBox="1"/>
          <p:nvPr/>
        </p:nvSpPr>
        <p:spPr>
          <a:xfrm>
            <a:off x="439416" y="5492284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egrants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2436CB9-8F69-4158-B97C-9D76D8BEE7D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8052" y="4210783"/>
            <a:ext cx="1195203" cy="11952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C699C12-EA01-473E-9AC9-46965AF6D92E}"/>
              </a:ext>
            </a:extLst>
          </p:cNvPr>
          <p:cNvSpPr txBox="1"/>
          <p:nvPr/>
        </p:nvSpPr>
        <p:spPr>
          <a:xfrm>
            <a:off x="2614027" y="5492284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Enterprise</a:t>
            </a:r>
          </a:p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MGMT.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3B8E59B4-A337-4876-AD11-ADE9B9094AB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38092" y="4181088"/>
            <a:ext cx="1359656" cy="125459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9216930-AA43-4E9A-95B3-F5C679884AE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93207" y="4224572"/>
            <a:ext cx="1517979" cy="11814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12BD931-13F6-4831-8EA9-719983970FF3}"/>
              </a:ext>
            </a:extLst>
          </p:cNvPr>
          <p:cNvSpPr txBox="1"/>
          <p:nvPr/>
        </p:nvSpPr>
        <p:spPr>
          <a:xfrm>
            <a:off x="5231756" y="5491627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Managed Services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5C0229-86C3-4A4C-98E5-3CD2B64AF428}"/>
              </a:ext>
            </a:extLst>
          </p:cNvPr>
          <p:cNvSpPr txBox="1"/>
          <p:nvPr/>
        </p:nvSpPr>
        <p:spPr>
          <a:xfrm>
            <a:off x="7375391" y="5518986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Technology Solutions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AF4F20E-D5A7-48CB-AA55-592922B4868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357575" y="265083"/>
            <a:ext cx="1400650" cy="93262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74DA6BD3-2829-4E7E-B07C-C1CE170312C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52599" y="278576"/>
            <a:ext cx="1204403" cy="10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949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289" y="2279928"/>
            <a:ext cx="3086518" cy="15432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10554" y="3823187"/>
            <a:ext cx="373798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We’re an </a:t>
            </a:r>
            <a:r>
              <a:rPr lang="en-US" sz="1800" b="1" i="0" u="none" strike="noStrike" kern="1200" dirty="0">
                <a:solidFill>
                  <a:srgbClr val="009944"/>
                </a:solidFill>
                <a:effectLst/>
                <a:latin typeface="+mn-lt"/>
                <a:ea typeface="+mn-ea"/>
                <a:cs typeface="+mn-cs"/>
              </a:rPr>
              <a:t>IT solutions company</a:t>
            </a:r>
            <a:r>
              <a:rPr lang="en-US" sz="1800" b="0" i="0" u="none" strike="noStrike" kern="1200" dirty="0">
                <a:solidFill>
                  <a:srgbClr val="009944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solves tough technology challenges so you can get back to</a:t>
            </a:r>
            <a:r>
              <a:rPr lang="en-US" sz="18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better than usual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66885" y="564648"/>
            <a:ext cx="44229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ea"/>
                <a:ea typeface="+mn-ea"/>
                <a:cs typeface="Segoe UI"/>
                <a:sym typeface="Segoe UI"/>
              </a:rPr>
              <a:t>We are exceptional at: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C0484B-5C15-4708-92CB-C24DA01E5771}"/>
              </a:ext>
            </a:extLst>
          </p:cNvPr>
          <p:cNvGrpSpPr/>
          <p:nvPr/>
        </p:nvGrpSpPr>
        <p:grpSpPr>
          <a:xfrm>
            <a:off x="6809361" y="1431549"/>
            <a:ext cx="3737989" cy="4468202"/>
            <a:chOff x="6809361" y="1431549"/>
            <a:chExt cx="3737989" cy="446820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F879AE9-FC27-4A4D-AFA0-F144ED00420F}"/>
                </a:ext>
              </a:extLst>
            </p:cNvPr>
            <p:cNvSpPr/>
            <p:nvPr/>
          </p:nvSpPr>
          <p:spPr>
            <a:xfrm>
              <a:off x="6809362" y="1431549"/>
              <a:ext cx="3737988" cy="454025"/>
            </a:xfrm>
            <a:prstGeom prst="round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n-ea"/>
                  <a:cs typeface="+mn-cs"/>
                  <a:sym typeface="Franklin Gothic Demi Cond"/>
                </a:rPr>
                <a:t>ADVISORY SERVICES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D24BD47-D3A2-4D5A-B469-BE5C6CFA05B9}"/>
                </a:ext>
              </a:extLst>
            </p:cNvPr>
            <p:cNvSpPr/>
            <p:nvPr/>
          </p:nvSpPr>
          <p:spPr>
            <a:xfrm>
              <a:off x="6809362" y="2005003"/>
              <a:ext cx="3737988" cy="454025"/>
            </a:xfrm>
            <a:prstGeom prst="roundRect">
              <a:avLst/>
            </a:prstGeom>
            <a:solidFill>
              <a:srgbClr val="00B050">
                <a:alpha val="80000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n-ea"/>
                  <a:cs typeface="+mn-cs"/>
                  <a:sym typeface="Franklin Gothic Demi Cond"/>
                </a:rPr>
                <a:t>APPLICATION DEVELOPMENT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15CDFE4-7FF3-4B8A-A3F1-83A45C174F27}"/>
                </a:ext>
              </a:extLst>
            </p:cNvPr>
            <p:cNvSpPr/>
            <p:nvPr/>
          </p:nvSpPr>
          <p:spPr>
            <a:xfrm>
              <a:off x="6809362" y="2578457"/>
              <a:ext cx="3737988" cy="454025"/>
            </a:xfrm>
            <a:prstGeom prst="roundRect">
              <a:avLst/>
            </a:prstGeom>
            <a:solidFill>
              <a:srgbClr val="00B050">
                <a:alpha val="50196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MOBILE SOLUTIONS</a:t>
              </a: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01ED844-F4C4-4C60-9169-20AE6A6EA073}"/>
                </a:ext>
              </a:extLst>
            </p:cNvPr>
            <p:cNvSpPr/>
            <p:nvPr/>
          </p:nvSpPr>
          <p:spPr>
            <a:xfrm>
              <a:off x="6809361" y="3151911"/>
              <a:ext cx="3737988" cy="454025"/>
            </a:xfrm>
            <a:prstGeom prst="roundRect">
              <a:avLst/>
            </a:prstGeom>
            <a:solidFill>
              <a:srgbClr val="00823B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DATA &amp; ANALYTICS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F626574-B4AF-4C56-8972-AB7A4D59A844}"/>
                </a:ext>
              </a:extLst>
            </p:cNvPr>
            <p:cNvSpPr/>
            <p:nvPr/>
          </p:nvSpPr>
          <p:spPr>
            <a:xfrm>
              <a:off x="6809361" y="3725365"/>
              <a:ext cx="3737988" cy="454025"/>
            </a:xfrm>
            <a:prstGeom prst="roundRect">
              <a:avLst/>
            </a:prstGeom>
            <a:solidFill>
              <a:srgbClr val="00B050">
                <a:alpha val="80000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INTERNET OF THINGS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DF349BC-66E1-4BE1-ACF2-24AEA9EC49CE}"/>
                </a:ext>
              </a:extLst>
            </p:cNvPr>
            <p:cNvSpPr/>
            <p:nvPr/>
          </p:nvSpPr>
          <p:spPr>
            <a:xfrm>
              <a:off x="6809361" y="4298819"/>
              <a:ext cx="3737988" cy="454025"/>
            </a:xfrm>
            <a:prstGeom prst="roundRect">
              <a:avLst/>
            </a:prstGeom>
            <a:solidFill>
              <a:srgbClr val="00B050">
                <a:alpha val="50196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APPLICATION MANAGEMENT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AEF8CC0-3028-4F9D-84AB-083F7D1F072E}"/>
                </a:ext>
              </a:extLst>
            </p:cNvPr>
            <p:cNvSpPr/>
            <p:nvPr/>
          </p:nvSpPr>
          <p:spPr>
            <a:xfrm>
              <a:off x="6809361" y="4872273"/>
              <a:ext cx="3737988" cy="454025"/>
            </a:xfrm>
            <a:prstGeom prst="round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TESTING SERVICES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A1A7FCD-306E-4CAF-9526-79C585C60019}"/>
                </a:ext>
              </a:extLst>
            </p:cNvPr>
            <p:cNvSpPr/>
            <p:nvPr/>
          </p:nvSpPr>
          <p:spPr>
            <a:xfrm>
              <a:off x="6809361" y="5445726"/>
              <a:ext cx="3737988" cy="454025"/>
            </a:xfrm>
            <a:prstGeom prst="roundRect">
              <a:avLst/>
            </a:prstGeom>
            <a:solidFill>
              <a:srgbClr val="00823B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PLATFORM SERVICES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4AAFA0C-E2A4-43AE-A819-0C4BF652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2306" y="1531702"/>
              <a:ext cx="375679" cy="3073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F2E43F3-4612-4957-9E5C-2808CA91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9" y="2071281"/>
              <a:ext cx="482203" cy="32146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23446B6-C1FE-4B09-98CC-5F908AC7E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93741" y="2631638"/>
              <a:ext cx="233365" cy="3556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4841DF4-AED1-46E1-AC30-C857FB524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61245" y="3262044"/>
              <a:ext cx="515232" cy="3238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6459DAC5-D1A4-4049-A6D2-51BDFB511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61245" y="3770303"/>
              <a:ext cx="516857" cy="3641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A336E945-E8A5-4418-95E1-2FEB8ABFD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81820" y="4328146"/>
              <a:ext cx="501046" cy="3914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058A048-C35F-4E67-BE3F-3FD43AB51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54430" y="4874829"/>
              <a:ext cx="360781" cy="48705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6433481-8625-489B-86D9-87714F9A9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981575" y="5484578"/>
              <a:ext cx="493054" cy="4050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78616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0969-8776-410F-8F05-AA2A1D0B465E}"/>
              </a:ext>
            </a:extLst>
          </p:cNvPr>
          <p:cNvSpPr txBox="1">
            <a:spLocks/>
          </p:cNvSpPr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marR="0" indent="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1pPr>
            <a:lvl2pPr marL="0" marR="0" indent="1143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2pPr>
            <a:lvl3pPr marL="0" marR="0" indent="2286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3pPr>
            <a:lvl4pPr marL="0" marR="0" indent="3429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4pPr>
            <a:lvl5pPr marL="0" marR="0" indent="4572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5pPr>
            <a:lvl6pPr marL="0" marR="0" indent="5715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6pPr>
            <a:lvl7pPr marL="0" marR="0" indent="6858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7pPr>
            <a:lvl8pPr marL="0" marR="0" indent="8001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8pPr>
            <a:lvl9pPr marL="0" marR="0" indent="9144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9pPr>
          </a:lstStyle>
          <a:p>
            <a:r>
              <a:rPr lang="en-US" kern="0"/>
              <a:t>About Me</a:t>
            </a:r>
            <a:endParaRPr lang="en-US" kern="0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A17FCB7-3659-4AB2-93D0-D7FAA39555EA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1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1pPr>
            <a:lvl2pPr marL="53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2pPr>
            <a:lvl3pPr marL="85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3pPr>
            <a:lvl4pPr marL="117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4pPr>
            <a:lvl5pPr marL="148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5pPr>
            <a:lvl6pPr marL="180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6pPr>
            <a:lvl7pPr marL="212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7pPr>
            <a:lvl8pPr marL="244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8pPr>
            <a:lvl9pPr marL="275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I have been developing software commercially for the last 15 year. In my free time I enjoy mixing live music for local Louisville bands, making movies, and developing video games. 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r>
              <a:rPr lang="en-US" kern="0" dirty="0">
                <a:solidFill>
                  <a:schemeClr val="accent5"/>
                </a:solidFill>
              </a:rPr>
              <a:t>         </a:t>
            </a:r>
            <a:r>
              <a:rPr lang="en-US" kern="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https://github.com/cdwaddell</a:t>
            </a:r>
            <a:endParaRPr lang="en-US" kern="0" dirty="0">
              <a:solidFill>
                <a:schemeClr val="accent5"/>
              </a:solidFill>
            </a:endParaRPr>
          </a:p>
          <a:p>
            <a:pPr marL="0" indent="0">
              <a:buFontTx/>
              <a:buNone/>
            </a:pPr>
            <a:r>
              <a:rPr lang="en-US" kern="0" dirty="0">
                <a:solidFill>
                  <a:schemeClr val="accent5"/>
                </a:solidFill>
              </a:rPr>
              <a:t>         </a:t>
            </a:r>
            <a:r>
              <a:rPr lang="en-US" kern="0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https://www.linkedin.com/in/cdwaddell</a:t>
            </a:r>
            <a:endParaRPr lang="en-US" kern="0" dirty="0">
              <a:solidFill>
                <a:schemeClr val="accent5"/>
              </a:solidFill>
            </a:endParaRPr>
          </a:p>
          <a:p>
            <a:pPr marL="0" indent="0">
              <a:buFontTx/>
              <a:buNone/>
            </a:pPr>
            <a:r>
              <a:rPr lang="en-US" kern="0" dirty="0">
                <a:solidFill>
                  <a:schemeClr val="accent5"/>
                </a:solidFill>
              </a:rPr>
              <a:t>         </a:t>
            </a:r>
            <a:r>
              <a:rPr lang="en-US" kern="0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kern="0" dirty="0" err="1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cdanielwaddell</a:t>
            </a:r>
            <a:endParaRPr lang="en-US" kern="0" dirty="0">
              <a:solidFill>
                <a:schemeClr val="accent5"/>
              </a:solidFill>
            </a:endParaRPr>
          </a:p>
          <a:p>
            <a:pPr marL="0" indent="0">
              <a:buFontTx/>
              <a:buNone/>
            </a:pPr>
            <a:endParaRPr lang="en-US" kern="0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DA6D5925-ABC1-4D2A-AC98-E62395FE36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1" r="6312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6" name="Picture 2" descr="Image result for github logo">
            <a:extLst>
              <a:ext uri="{FF2B5EF4-FFF2-40B4-BE49-F238E27FC236}">
                <a16:creationId xmlns:a16="http://schemas.microsoft.com/office/drawing/2014/main" id="{95904E3B-4C71-49D1-802A-D07FE2744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4" y="4560921"/>
            <a:ext cx="435474" cy="43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linkedin logo">
            <a:extLst>
              <a:ext uri="{FF2B5EF4-FFF2-40B4-BE49-F238E27FC236}">
                <a16:creationId xmlns:a16="http://schemas.microsoft.com/office/drawing/2014/main" id="{594F9D0E-D705-4DE2-A16F-23F2F127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4" y="5132872"/>
            <a:ext cx="435474" cy="3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twitter logo">
            <a:extLst>
              <a:ext uri="{FF2B5EF4-FFF2-40B4-BE49-F238E27FC236}">
                <a16:creationId xmlns:a16="http://schemas.microsoft.com/office/drawing/2014/main" id="{B9CC5452-72FE-4A0C-B500-0D2B7BB7A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19" y="5650125"/>
            <a:ext cx="435429" cy="3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ages.youracclaim.com/images/421ca115-c03d-403d-893c-da7652bb8619/MCSA%2BWeb%2BApplications-01.png">
            <a:extLst>
              <a:ext uri="{FF2B5EF4-FFF2-40B4-BE49-F238E27FC236}">
                <a16:creationId xmlns:a16="http://schemas.microsoft.com/office/drawing/2014/main" id="{BF353E61-B58A-46EA-BD4F-E92855D70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68" y="3482750"/>
            <a:ext cx="712695" cy="71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s.youracclaim.com/images/9c42deab-bb34-4a70-b8d8-63b6f452fed8/MCSD%2BApp%2BBuilder-01.png">
            <a:extLst>
              <a:ext uri="{FF2B5EF4-FFF2-40B4-BE49-F238E27FC236}">
                <a16:creationId xmlns:a16="http://schemas.microsoft.com/office/drawing/2014/main" id="{FAAE4B58-41D7-4794-BF1B-90BCFCF0B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592" y="3482750"/>
            <a:ext cx="712695" cy="71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316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6" name="Picture 2" descr="Image result for Happy Path">
            <a:extLst>
              <a:ext uri="{FF2B5EF4-FFF2-40B4-BE49-F238E27FC236}">
                <a16:creationId xmlns:a16="http://schemas.microsoft.com/office/drawing/2014/main" id="{730D68C1-3B08-406D-81E3-B6CD75E67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21" r="1" b="1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395x2400 Clipart">
            <a:extLst>
              <a:ext uri="{FF2B5EF4-FFF2-40B4-BE49-F238E27FC236}">
                <a16:creationId xmlns:a16="http://schemas.microsoft.com/office/drawing/2014/main" id="{156B9182-92DB-4C21-BDF9-58EE7B1F9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344">
            <a:off x="939767" y="4564069"/>
            <a:ext cx="2155856" cy="216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419515-2B7A-4E0A-AB45-5B5F756D32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7285">
            <a:off x="8821383" y="1859579"/>
            <a:ext cx="1356937" cy="3376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AEF01F-343B-4B19-82A5-F87FBFE3521E}"/>
              </a:ext>
            </a:extLst>
          </p:cNvPr>
          <p:cNvSpPr txBox="1"/>
          <p:nvPr/>
        </p:nvSpPr>
        <p:spPr>
          <a:xfrm rot="21387094">
            <a:off x="1015321" y="4832093"/>
            <a:ext cx="1965283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rgbClr val="FF0000"/>
                </a:solidFill>
                <a:latin typeface="Segoe Print" panose="02000600000000000000" pitchFamily="2" charset="0"/>
                <a:ea typeface="Segoe UI"/>
                <a:cs typeface="Segoe UI"/>
                <a:sym typeface="Segoe UI"/>
              </a:rPr>
              <a:t>Can we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rgbClr val="FF0000"/>
                </a:solidFill>
                <a:latin typeface="Segoe Print" panose="02000600000000000000" pitchFamily="2" charset="0"/>
                <a:ea typeface="Segoe UI"/>
                <a:cs typeface="Segoe UI"/>
                <a:sym typeface="Segoe UI"/>
              </a:rPr>
              <a:t>at least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rgbClr val="FF0000"/>
                </a:solidFill>
                <a:latin typeface="Segoe Print" panose="02000600000000000000" pitchFamily="2" charset="0"/>
                <a:ea typeface="Segoe UI"/>
                <a:cs typeface="Segoe UI"/>
                <a:sym typeface="Segoe UI"/>
              </a:rPr>
              <a:t>automate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rgbClr val="FF0000"/>
                </a:solidFill>
                <a:latin typeface="Segoe Print" panose="02000600000000000000" pitchFamily="2" charset="0"/>
                <a:ea typeface="Segoe UI"/>
                <a:cs typeface="Segoe UI"/>
                <a:sym typeface="Segoe UI"/>
              </a:rPr>
              <a:t>this?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Segoe Print" panose="02000600000000000000" pitchFamily="2" charset="0"/>
              <a:ea typeface="Segoe UI"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4738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C86AE-1275-4892-B209-2870F928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kern="1200" dirty="0">
                <a:solidFill>
                  <a:srgbClr val="FFFFFF"/>
                </a:solidFill>
                <a:ea typeface="+mj-ea"/>
                <a:cs typeface="+mj-cs"/>
              </a:rPr>
              <a:t>How c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 we maximize gain?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2D308A6-E21D-4CD9-928C-BBCB8245DD7D}"/>
              </a:ext>
            </a:extLst>
          </p:cNvPr>
          <p:cNvPicPr>
            <a:picLocks noGrp="1" noChangeAspect="1"/>
          </p:cNvPicPr>
          <p:nvPr>
            <p:ph type="pic" sz="half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2" b="-1"/>
          <a:stretch/>
        </p:blipFill>
        <p:spPr>
          <a:xfrm>
            <a:off x="4607158" y="467562"/>
            <a:ext cx="6493463" cy="58959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9E9B26A-5B79-4BD0-AFF2-D7086DCEE2AB}"/>
                  </a:ext>
                </a:extLst>
              </p14:cNvPr>
              <p14:cNvContentPartPr/>
              <p14:nvPr/>
            </p14:nvContentPartPr>
            <p14:xfrm>
              <a:off x="6178097" y="1520673"/>
              <a:ext cx="1213560" cy="1055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9E9B26A-5B79-4BD0-AFF2-D7086DCEE2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42097" y="1484673"/>
                <a:ext cx="1285200" cy="11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3FB6A65-6447-4BF0-A294-029530BD636A}"/>
                  </a:ext>
                </a:extLst>
              </p14:cNvPr>
              <p14:cNvContentPartPr/>
              <p14:nvPr/>
            </p14:nvContentPartPr>
            <p14:xfrm>
              <a:off x="8617097" y="1513833"/>
              <a:ext cx="1210320" cy="1017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3FB6A65-6447-4BF0-A294-029530BD63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81097" y="1477833"/>
                <a:ext cx="1281960" cy="10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D1EF7BF-585D-427F-A762-811023A5CF71}"/>
                  </a:ext>
                </a:extLst>
              </p14:cNvPr>
              <p14:cNvContentPartPr/>
              <p14:nvPr/>
            </p14:nvContentPartPr>
            <p14:xfrm>
              <a:off x="6257657" y="3395913"/>
              <a:ext cx="1007640" cy="1167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D1EF7BF-585D-427F-A762-811023A5CF7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22017" y="3360273"/>
                <a:ext cx="1079280" cy="12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4BF8AE7-B9DF-46E3-B432-EA178434E8AA}"/>
                  </a:ext>
                </a:extLst>
              </p14:cNvPr>
              <p14:cNvContentPartPr/>
              <p14:nvPr/>
            </p14:nvContentPartPr>
            <p14:xfrm>
              <a:off x="6247577" y="5363673"/>
              <a:ext cx="1040400" cy="1178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4BF8AE7-B9DF-46E3-B432-EA178434E8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1937" y="5327673"/>
                <a:ext cx="1112040" cy="12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7F31845-5FC7-4D59-9FA8-0A3D0B0B2D95}"/>
                  </a:ext>
                </a:extLst>
              </p14:cNvPr>
              <p14:cNvContentPartPr/>
              <p14:nvPr/>
            </p14:nvContentPartPr>
            <p14:xfrm>
              <a:off x="5365228" y="3333621"/>
              <a:ext cx="429840" cy="81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7F31845-5FC7-4D59-9FA8-0A3D0B0B2D9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11588" y="3225621"/>
                <a:ext cx="537480" cy="29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42914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C86AE-1275-4892-B209-2870F928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kern="1200" dirty="0">
                <a:solidFill>
                  <a:srgbClr val="FFFFFF"/>
                </a:solidFill>
                <a:ea typeface="+mj-ea"/>
                <a:cs typeface="+mj-cs"/>
              </a:rPr>
              <a:t>Let’s introduce automation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FC1ECE-F90F-45B1-B00F-8B53D4026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01" y="466454"/>
            <a:ext cx="6735651" cy="5909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DBC766-E442-4E99-8330-5D827547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610" y="1038456"/>
            <a:ext cx="914447" cy="4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927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DEF1079-4F5E-4010-92AF-452201B7F481}"/>
              </a:ext>
            </a:extLst>
          </p:cNvPr>
          <p:cNvSpPr>
            <a:spLocks noGrp="1"/>
          </p:cNvSpPr>
          <p:nvPr>
            <p:ph type="pic" sz="half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B6404C-67F0-4B0E-A03D-EDEEF3B7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5201B-BD12-4AC0-BC73-99AFC680303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763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C86AE-1275-4892-B209-2870F928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kern="1200" dirty="0">
                <a:solidFill>
                  <a:srgbClr val="FFFFFF"/>
                </a:solidFill>
                <a:ea typeface="+mj-ea"/>
                <a:cs typeface="+mj-cs"/>
              </a:rPr>
              <a:t>Let’s introduce automation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FC1ECE-F90F-45B1-B00F-8B53D4026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01" y="466454"/>
            <a:ext cx="6735651" cy="590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632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820D680-0207-4C0B-AABC-D36A45FAC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659251"/>
            <a:ext cx="2921000" cy="2176150"/>
          </a:xfrm>
        </p:spPr>
        <p:txBody>
          <a:bodyPr/>
          <a:lstStyle/>
          <a:p>
            <a:r>
              <a:rPr lang="en-US" sz="4800" dirty="0"/>
              <a:t>Codeless Test Automation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ED81814-B785-4E1F-8218-A0A3938A3E8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Tooling has come a long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should you reinvent the wheel?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CI/CD is your friend</a:t>
            </a:r>
          </a:p>
        </p:txBody>
      </p:sp>
      <p:pic>
        <p:nvPicPr>
          <p:cNvPr id="14" name="Picture Placeholder 5">
            <a:extLst>
              <a:ext uri="{FF2B5EF4-FFF2-40B4-BE49-F238E27FC236}">
                <a16:creationId xmlns:a16="http://schemas.microsoft.com/office/drawing/2014/main" id="{2D6DA916-0694-4880-9CAA-5D380FBBA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4760129" y="106447"/>
            <a:ext cx="6645105" cy="66451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0A3EE-0CC5-442C-A2C4-9CECEB6A54E4}"/>
              </a:ext>
            </a:extLst>
          </p:cNvPr>
          <p:cNvSpPr txBox="1"/>
          <p:nvPr/>
        </p:nvSpPr>
        <p:spPr>
          <a:xfrm>
            <a:off x="4875114" y="236273"/>
            <a:ext cx="2636939" cy="71814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uFillTx/>
                <a:latin typeface="Segoe UI"/>
                <a:ea typeface="Segoe UI"/>
                <a:cs typeface="Segoe UI"/>
                <a:sym typeface="Segoe UI"/>
              </a:rPr>
              <a:t>I know kids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0DF4B-6B35-4C29-9C9C-0D7088DA4ED0}"/>
              </a:ext>
            </a:extLst>
          </p:cNvPr>
          <p:cNvSpPr txBox="1"/>
          <p:nvPr/>
        </p:nvSpPr>
        <p:spPr>
          <a:xfrm>
            <a:off x="4826837" y="5758857"/>
            <a:ext cx="6512617" cy="71814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uFillTx/>
                <a:latin typeface="Segoe UI"/>
                <a:ea typeface="Segoe UI"/>
                <a:cs typeface="Segoe UI"/>
                <a:sym typeface="Segoe UI"/>
              </a:rPr>
              <a:t>Codeless tests scare me too!</a:t>
            </a:r>
          </a:p>
        </p:txBody>
      </p:sp>
    </p:spTree>
    <p:extLst>
      <p:ext uri="{BB962C8B-B14F-4D97-AF65-F5344CB8AC3E}">
        <p14:creationId xmlns:p14="http://schemas.microsoft.com/office/powerpoint/2010/main" val="13082747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HMB Color Palette">
      <a:dk1>
        <a:srgbClr val="414042"/>
      </a:dk1>
      <a:lt1>
        <a:srgbClr val="FFFFFF"/>
      </a:lt1>
      <a:dk2>
        <a:srgbClr val="53585F"/>
      </a:dk2>
      <a:lt2>
        <a:srgbClr val="DCDEE0"/>
      </a:lt2>
      <a:accent1>
        <a:srgbClr val="009944"/>
      </a:accent1>
      <a:accent2>
        <a:srgbClr val="00561D"/>
      </a:accent2>
      <a:accent3>
        <a:srgbClr val="A6AAA9"/>
      </a:accent3>
      <a:accent4>
        <a:srgbClr val="7CB342"/>
      </a:accent4>
      <a:accent5>
        <a:srgbClr val="1E88E5"/>
      </a:accent5>
      <a:accent6>
        <a:srgbClr val="8E24AA"/>
      </a:accent6>
      <a:hlink>
        <a:srgbClr val="FFC400"/>
      </a:hlink>
      <a:folHlink>
        <a:srgbClr val="8E24AA"/>
      </a:folHlink>
    </a:clrScheme>
    <a:fontScheme name="HMB Brand Fonts (Alternative)">
      <a:majorFont>
        <a:latin typeface="Franklin Gothic Demi Cond"/>
        <a:ea typeface="Franklin Gothic Demi Cond"/>
        <a:cs typeface="Franklin Gothic Demi Cond"/>
      </a:majorFont>
      <a:minorFont>
        <a:latin typeface="Segoe UI"/>
        <a:ea typeface="Franklin Gothic Demi Cond"/>
        <a:cs typeface="Franklin Gothic Demi Con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0" dist="67468" dir="5400000" rotWithShape="0">
              <a:srgbClr val="000000">
                <a:alpha val="24538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C1E21"/>
        </a:solidFill>
        <a:ln w="12700" cap="flat">
          <a:noFill/>
          <a:miter lim="400000"/>
        </a:ln>
        <a:effectLst>
          <a:outerShdw blurRad="127000" dist="67468" dir="5400000" rotWithShape="0">
            <a:srgbClr val="000000">
              <a:alpha val="24538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ranklin Gothic Demi Con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HMB_Theme.potx" id="{4F51ED72-7580-4F14-AEBF-0C27BF154BE9}" vid="{081CC697-633C-4444-B5E0-AEB3DE5CF7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Segoe UI" panose="020F0302020204030204"/>
        <a:ea typeface=""/>
        <a:cs typeface=""/>
        <a:font script="Jpan" typeface="游ゴシック Light"/>
        <a:font script="Hang" typeface="맑은 고딕"/>
        <a:font script="Hans" typeface="Segoe UI"/>
        <a:font script="Hant" typeface="Segoe U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Segoe UI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Segoe UI"/>
        <a:font script="Arab" typeface="Segoe UI"/>
        <a:font script="Hebr" typeface="Segoe U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egoe UI"/>
        <a:font script="Uigh" typeface="Microsoft Uighur"/>
        <a:font script="Geor" typeface="Sylfaen"/>
        <a:font script="Armn" typeface="Segoe UI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FB7EF9FBCC4A8B9A4475BD326650" ma:contentTypeVersion="3" ma:contentTypeDescription="Create a new document." ma:contentTypeScope="" ma:versionID="71f4bc84defe3b3736b9b37cbfe7a508">
  <xsd:schema xmlns:xsd="http://www.w3.org/2001/XMLSchema" xmlns:xs="http://www.w3.org/2001/XMLSchema" xmlns:p="http://schemas.microsoft.com/office/2006/metadata/properties" xmlns:ns2="f212c801-de8c-4d40-b650-69a1c609cdd6" targetNamespace="http://schemas.microsoft.com/office/2006/metadata/properties" ma:root="true" ma:fieldsID="f31e3c6c212b97525b94e591d58a4db3" ns2:_="">
    <xsd:import namespace="f212c801-de8c-4d40-b650-69a1c609cd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12c801-de8c-4d40-b650-69a1c609cd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Display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0E46D5-EB7C-4EC4-A298-C524E7601E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12c801-de8c-4d40-b650-69a1c609cd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F346CE-C4CF-4D75-B59F-7CCE7CB230E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E6076E-38D7-4915-A85E-BBE302A3C12B}">
  <ds:schemaRefs>
    <ds:schemaRef ds:uri="http://purl.org/dc/terms/"/>
    <ds:schemaRef ds:uri="http://purl.org/dc/dcmitype/"/>
    <ds:schemaRef ds:uri="http://schemas.microsoft.com/office/2006/documentManagement/types"/>
    <ds:schemaRef ds:uri="f212c801-de8c-4d40-b650-69a1c609cdd6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249</Words>
  <Application>Microsoft Office PowerPoint</Application>
  <PresentationFormat>Widescreen</PresentationFormat>
  <Paragraphs>72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Impact</vt:lpstr>
      <vt:lpstr>Segoe Print</vt:lpstr>
      <vt:lpstr>Arial</vt:lpstr>
      <vt:lpstr>Franklin Gothic Demi Cond</vt:lpstr>
      <vt:lpstr>Segoe UI</vt:lpstr>
      <vt:lpstr>White</vt:lpstr>
      <vt:lpstr>Finding regression bugs before QA</vt:lpstr>
      <vt:lpstr>PowerPoint Presentation</vt:lpstr>
      <vt:lpstr>PowerPoint Presentation</vt:lpstr>
      <vt:lpstr>PowerPoint Presentation</vt:lpstr>
      <vt:lpstr>How can we maximize gain?</vt:lpstr>
      <vt:lpstr>Let’s introduce automation</vt:lpstr>
      <vt:lpstr>PowerPoint Presentation</vt:lpstr>
      <vt:lpstr>Let’s introduce automation</vt:lpstr>
      <vt:lpstr>Codeless Test Automation</vt:lpstr>
      <vt:lpstr>PowerPoint Presentation</vt:lpstr>
      <vt:lpstr>PowerPoint Presentation</vt:lpstr>
      <vt:lpstr>10 features every codeless test automation tool should offer</vt:lpstr>
      <vt:lpstr>Tooling for Recording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regression bugs before QA</dc:title>
  <dc:creator>CD Waddell</dc:creator>
  <cp:lastModifiedBy>CD Waddell</cp:lastModifiedBy>
  <cp:revision>1</cp:revision>
  <dcterms:created xsi:type="dcterms:W3CDTF">2019-08-06T02:19:04Z</dcterms:created>
  <dcterms:modified xsi:type="dcterms:W3CDTF">2019-08-06T02:22:38Z</dcterms:modified>
</cp:coreProperties>
</file>